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CC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0818-9E51-47B8-A6A8-F5251BB7CB40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3447-9A4A-4DFE-B5C7-15F5FF930DA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0818-9E51-47B8-A6A8-F5251BB7CB40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3447-9A4A-4DFE-B5C7-15F5FF930DA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0818-9E51-47B8-A6A8-F5251BB7CB40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3447-9A4A-4DFE-B5C7-15F5FF930DA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0818-9E51-47B8-A6A8-F5251BB7CB40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3447-9A4A-4DFE-B5C7-15F5FF930DA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0818-9E51-47B8-A6A8-F5251BB7CB40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3447-9A4A-4DFE-B5C7-15F5FF930DA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0818-9E51-47B8-A6A8-F5251BB7CB40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3447-9A4A-4DFE-B5C7-15F5FF930DA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0818-9E51-47B8-A6A8-F5251BB7CB40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3447-9A4A-4DFE-B5C7-15F5FF930DA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0818-9E51-47B8-A6A8-F5251BB7CB40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3447-9A4A-4DFE-B5C7-15F5FF930DA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0818-9E51-47B8-A6A8-F5251BB7CB40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3447-9A4A-4DFE-B5C7-15F5FF930DA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0818-9E51-47B8-A6A8-F5251BB7CB40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3447-9A4A-4DFE-B5C7-15F5FF930DA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0818-9E51-47B8-A6A8-F5251BB7CB40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3447-9A4A-4DFE-B5C7-15F5FF930DA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80818-9E51-47B8-A6A8-F5251BB7CB40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13447-9A4A-4DFE-B5C7-15F5FF930DA4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9752" y="2564904"/>
            <a:ext cx="4536504" cy="1107554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Beruang Coklat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59832" y="3861048"/>
            <a:ext cx="2952328" cy="694928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Brown Bear</a:t>
            </a:r>
            <a:endParaRPr lang="en-AU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83968" y="0"/>
            <a:ext cx="144016" cy="256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4283968" y="4581128"/>
            <a:ext cx="72008" cy="216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4283968" y="3645024"/>
            <a:ext cx="72008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4077072"/>
            <a:ext cx="8208912" cy="2160240"/>
          </a:xfrm>
        </p:spPr>
        <p:txBody>
          <a:bodyPr>
            <a:normAutofit/>
          </a:bodyPr>
          <a:lstStyle/>
          <a:p>
            <a:r>
              <a:rPr lang="en-US" sz="4800" b="1" u="sng" dirty="0" smtClean="0">
                <a:latin typeface="Comic Sans MS" pitchFamily="66" charset="0"/>
              </a:rPr>
              <a:t>Beruang</a:t>
            </a:r>
            <a:r>
              <a:rPr lang="en-US" sz="4800" b="1" dirty="0" smtClean="0">
                <a:latin typeface="Comic Sans MS" pitchFamily="66" charset="0"/>
              </a:rPr>
              <a:t>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coklat</a:t>
            </a:r>
            <a:r>
              <a:rPr lang="en-US" sz="4800" b="1" dirty="0" smtClean="0">
                <a:latin typeface="Comic Sans MS" pitchFamily="66" charset="0"/>
              </a:rPr>
              <a:t>, </a:t>
            </a:r>
            <a:r>
              <a:rPr lang="en-US" sz="4800" b="1" u="sng" dirty="0" smtClean="0">
                <a:latin typeface="Comic Sans MS" pitchFamily="66" charset="0"/>
              </a:rPr>
              <a:t>beruang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coklat</a:t>
            </a:r>
            <a:r>
              <a:rPr lang="en-US" sz="4800" b="1" dirty="0" smtClean="0">
                <a:latin typeface="Comic Sans MS" pitchFamily="66" charset="0"/>
              </a:rPr>
              <a:t> melihat </a:t>
            </a:r>
            <a:r>
              <a:rPr lang="en-US" sz="4800" b="1" dirty="0">
                <a:latin typeface="Comic Sans MS" pitchFamily="66" charset="0"/>
              </a:rPr>
              <a:t>apa?</a:t>
            </a:r>
            <a:endParaRPr lang="en-AU" sz="4800" b="1" dirty="0">
              <a:latin typeface="Comic Sans MS" pitchFamily="66" charset="0"/>
            </a:endParaRPr>
          </a:p>
          <a:p>
            <a:r>
              <a:rPr lang="en-US" sz="2800" dirty="0"/>
              <a:t> </a:t>
            </a:r>
            <a:endParaRPr lang="en-AU" sz="2800" dirty="0"/>
          </a:p>
          <a:p>
            <a:endParaRPr lang="en-AU" dirty="0"/>
          </a:p>
        </p:txBody>
      </p:sp>
      <p:pic>
        <p:nvPicPr>
          <p:cNvPr id="7" name="Picture Placeholder 6" descr="brown bear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6591" r="6591"/>
          <a:stretch>
            <a:fillRect/>
          </a:stretch>
        </p:blipFill>
        <p:spPr>
          <a:xfrm>
            <a:off x="251520" y="0"/>
            <a:ext cx="5486400" cy="4114800"/>
          </a:xfrm>
        </p:spPr>
      </p:pic>
      <p:sp>
        <p:nvSpPr>
          <p:cNvPr id="8" name="Rounded Rectangular Callout 7"/>
          <p:cNvSpPr/>
          <p:nvPr/>
        </p:nvSpPr>
        <p:spPr>
          <a:xfrm>
            <a:off x="6228184" y="908720"/>
            <a:ext cx="2088232" cy="2808312"/>
          </a:xfrm>
          <a:prstGeom prst="wedgeRoundRectCallout">
            <a:avLst>
              <a:gd name="adj1" fmla="val -77642"/>
              <a:gd name="adj2" fmla="val -1072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TextBox 8"/>
          <p:cNvSpPr txBox="1"/>
          <p:nvPr/>
        </p:nvSpPr>
        <p:spPr>
          <a:xfrm>
            <a:off x="6372200" y="1124744"/>
            <a:ext cx="30243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Saya melihat burung </a:t>
            </a:r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merah</a:t>
            </a:r>
            <a:r>
              <a:rPr lang="en-US" sz="2800" dirty="0" smtClean="0">
                <a:latin typeface="Comic Sans MS" pitchFamily="66" charset="0"/>
              </a:rPr>
              <a:t>.</a:t>
            </a:r>
            <a:endParaRPr lang="en-AU" sz="2800" dirty="0" smtClean="0"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0"/>
            <a:ext cx="5832648" cy="1166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1520" y="3933056"/>
            <a:ext cx="6984776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bird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839" r="3839"/>
          <a:stretch>
            <a:fillRect/>
          </a:stretch>
        </p:blipFill>
        <p:spPr>
          <a:xfrm>
            <a:off x="539552" y="620688"/>
            <a:ext cx="5486400" cy="41148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04" y="4797152"/>
            <a:ext cx="9217024" cy="1872208"/>
          </a:xfrm>
        </p:spPr>
        <p:txBody>
          <a:bodyPr>
            <a:normAutofit fontScale="92500" lnSpcReduction="10000"/>
          </a:bodyPr>
          <a:lstStyle/>
          <a:p>
            <a:r>
              <a:rPr lang="en-US" sz="5200" b="1" u="sng" dirty="0">
                <a:latin typeface="Comic Sans MS" pitchFamily="66" charset="0"/>
              </a:rPr>
              <a:t>Burung </a:t>
            </a:r>
            <a:r>
              <a:rPr lang="en-US" sz="5200" b="1" dirty="0">
                <a:solidFill>
                  <a:srgbClr val="FF0000"/>
                </a:solidFill>
                <a:latin typeface="Comic Sans MS" pitchFamily="66" charset="0"/>
              </a:rPr>
              <a:t>merah</a:t>
            </a:r>
            <a:r>
              <a:rPr lang="en-US" sz="5200" b="1" dirty="0">
                <a:latin typeface="Comic Sans MS" pitchFamily="66" charset="0"/>
              </a:rPr>
              <a:t>, </a:t>
            </a:r>
            <a:r>
              <a:rPr lang="en-US" sz="5200" b="1" u="sng" dirty="0">
                <a:latin typeface="Comic Sans MS" pitchFamily="66" charset="0"/>
              </a:rPr>
              <a:t>burung</a:t>
            </a:r>
            <a:r>
              <a:rPr lang="en-US" sz="5200" b="1" dirty="0">
                <a:latin typeface="Comic Sans MS" pitchFamily="66" charset="0"/>
              </a:rPr>
              <a:t> </a:t>
            </a:r>
            <a:r>
              <a:rPr lang="en-US" sz="5200" b="1" dirty="0" smtClean="0">
                <a:solidFill>
                  <a:srgbClr val="FF0000"/>
                </a:solidFill>
                <a:latin typeface="Comic Sans MS" pitchFamily="66" charset="0"/>
              </a:rPr>
              <a:t>merah </a:t>
            </a:r>
            <a:r>
              <a:rPr lang="en-US" sz="5200" b="1" dirty="0" smtClean="0">
                <a:latin typeface="Comic Sans MS" pitchFamily="66" charset="0"/>
              </a:rPr>
              <a:t>melihat </a:t>
            </a:r>
            <a:r>
              <a:rPr lang="en-US" sz="5200" b="1" dirty="0">
                <a:latin typeface="Comic Sans MS" pitchFamily="66" charset="0"/>
              </a:rPr>
              <a:t>apa?</a:t>
            </a:r>
            <a:endParaRPr lang="en-AU" sz="5200" b="1" dirty="0">
              <a:latin typeface="Comic Sans MS" pitchFamily="66" charset="0"/>
            </a:endParaRPr>
          </a:p>
          <a:p>
            <a:r>
              <a:rPr lang="en-US" sz="2000" dirty="0"/>
              <a:t> </a:t>
            </a:r>
            <a:endParaRPr lang="en-AU" sz="2000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6300192" y="980728"/>
            <a:ext cx="2376264" cy="2808312"/>
          </a:xfrm>
          <a:prstGeom prst="wedgeRoundRectCallout">
            <a:avLst>
              <a:gd name="adj1" fmla="val -84823"/>
              <a:gd name="adj2" fmla="val -58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6372200" y="908720"/>
            <a:ext cx="21602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Saya melihat </a:t>
            </a:r>
            <a:r>
              <a:rPr lang="en-US" sz="4000" dirty="0" err="1" smtClean="0">
                <a:latin typeface="Comic Sans MS" pitchFamily="66" charset="0"/>
              </a:rPr>
              <a:t>bebek</a:t>
            </a:r>
            <a:r>
              <a:rPr lang="en-US" sz="4000" dirty="0" smtClean="0">
                <a:latin typeface="Comic Sans MS" pitchFamily="66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Comic Sans MS" pitchFamily="66" charset="0"/>
              </a:rPr>
              <a:t>kuning</a:t>
            </a:r>
            <a:r>
              <a:rPr lang="en-US" sz="4000" dirty="0" smtClean="0">
                <a:latin typeface="Comic Sans MS" pitchFamily="66" charset="0"/>
              </a:rPr>
              <a:t>.</a:t>
            </a:r>
            <a:endParaRPr lang="en-AU" sz="4000" dirty="0" smtClean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horse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1484784"/>
            <a:ext cx="5486400" cy="385798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512" y="5301208"/>
            <a:ext cx="8640960" cy="1556792"/>
          </a:xfrm>
        </p:spPr>
        <p:txBody>
          <a:bodyPr>
            <a:normAutofit lnSpcReduction="10000"/>
          </a:bodyPr>
          <a:lstStyle/>
          <a:p>
            <a:r>
              <a:rPr lang="en-US" sz="4800" b="1" u="sng" dirty="0">
                <a:latin typeface="Comic Sans MS" pitchFamily="66" charset="0"/>
              </a:rPr>
              <a:t>Bebek</a:t>
            </a:r>
            <a:r>
              <a:rPr lang="en-US" sz="4800" b="1" dirty="0">
                <a:latin typeface="Comic Sans MS" pitchFamily="66" charset="0"/>
              </a:rPr>
              <a:t> </a:t>
            </a:r>
            <a:r>
              <a:rPr lang="en-US" sz="4800" b="1" dirty="0">
                <a:solidFill>
                  <a:srgbClr val="FFFF00"/>
                </a:solidFill>
                <a:latin typeface="Comic Sans MS" pitchFamily="66" charset="0"/>
              </a:rPr>
              <a:t>kuning</a:t>
            </a:r>
            <a:r>
              <a:rPr lang="en-US" sz="4800" b="1" dirty="0">
                <a:latin typeface="Comic Sans MS" pitchFamily="66" charset="0"/>
              </a:rPr>
              <a:t>, </a:t>
            </a:r>
            <a:r>
              <a:rPr lang="en-US" sz="4800" b="1" u="sng" dirty="0">
                <a:latin typeface="Comic Sans MS" pitchFamily="66" charset="0"/>
              </a:rPr>
              <a:t>bebek</a:t>
            </a:r>
            <a:r>
              <a:rPr lang="en-US" sz="4800" b="1" dirty="0">
                <a:latin typeface="Comic Sans MS" pitchFamily="66" charset="0"/>
              </a:rPr>
              <a:t> </a:t>
            </a:r>
            <a:r>
              <a:rPr lang="en-US" sz="4800" b="1" dirty="0">
                <a:solidFill>
                  <a:srgbClr val="FFFF00"/>
                </a:solidFill>
                <a:latin typeface="Comic Sans MS" pitchFamily="66" charset="0"/>
              </a:rPr>
              <a:t>kuning</a:t>
            </a:r>
            <a:endParaRPr lang="en-AU" sz="4800" b="1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US" sz="4800" b="1" dirty="0" err="1">
                <a:latin typeface="Comic Sans MS" pitchFamily="66" charset="0"/>
              </a:rPr>
              <a:t>m</a:t>
            </a:r>
            <a:r>
              <a:rPr lang="en-US" sz="4800" b="1" dirty="0" err="1" smtClean="0">
                <a:latin typeface="Comic Sans MS" pitchFamily="66" charset="0"/>
              </a:rPr>
              <a:t>elihat</a:t>
            </a:r>
            <a:r>
              <a:rPr lang="en-US" sz="4800" b="1" dirty="0" smtClean="0">
                <a:latin typeface="Comic Sans MS" pitchFamily="66" charset="0"/>
              </a:rPr>
              <a:t> </a:t>
            </a:r>
            <a:r>
              <a:rPr lang="en-US" sz="4800" b="1" dirty="0">
                <a:latin typeface="Comic Sans MS" pitchFamily="66" charset="0"/>
              </a:rPr>
              <a:t>apa?</a:t>
            </a:r>
            <a:endParaRPr lang="en-AU" sz="4800" b="1" dirty="0">
              <a:latin typeface="Comic Sans MS" pitchFamily="66" charset="0"/>
            </a:endParaRPr>
          </a:p>
          <a:p>
            <a:endParaRPr lang="en-AU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4860032" y="188640"/>
            <a:ext cx="3600400" cy="1728192"/>
          </a:xfrm>
          <a:prstGeom prst="wedgeRoundRectCallout">
            <a:avLst>
              <a:gd name="adj1" fmla="val -64427"/>
              <a:gd name="adj2" fmla="val 6121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5004048" y="116632"/>
            <a:ext cx="3384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 </a:t>
            </a:r>
            <a:r>
              <a:rPr lang="en-US" sz="4000" dirty="0" smtClean="0">
                <a:latin typeface="Comic Sans MS" pitchFamily="66" charset="0"/>
              </a:rPr>
              <a:t>Saya melihat </a:t>
            </a:r>
            <a:r>
              <a:rPr lang="en-US" sz="4000" dirty="0" err="1" smtClean="0">
                <a:latin typeface="Comic Sans MS" pitchFamily="66" charset="0"/>
              </a:rPr>
              <a:t>kuda</a:t>
            </a:r>
            <a:r>
              <a:rPr lang="en-US" sz="4000" dirty="0" smtClean="0">
                <a:latin typeface="Comic Sans MS" pitchFamily="66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Comic Sans MS" pitchFamily="66" charset="0"/>
              </a:rPr>
              <a:t>biru</a:t>
            </a:r>
            <a:r>
              <a:rPr lang="en-US" sz="4000" dirty="0" smtClean="0">
                <a:latin typeface="Comic Sans MS" pitchFamily="66" charset="0"/>
              </a:rPr>
              <a:t>.</a:t>
            </a:r>
            <a:endParaRPr lang="en-AU" sz="4000" dirty="0" smtClean="0">
              <a:solidFill>
                <a:srgbClr val="00B0F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horse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585" r="5585"/>
          <a:stretch>
            <a:fillRect/>
          </a:stretch>
        </p:blipFill>
        <p:spPr>
          <a:xfrm>
            <a:off x="395536" y="404664"/>
            <a:ext cx="5486400" cy="41148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520" y="4797152"/>
            <a:ext cx="8892480" cy="1584176"/>
          </a:xfrm>
        </p:spPr>
        <p:txBody>
          <a:bodyPr>
            <a:noAutofit/>
          </a:bodyPr>
          <a:lstStyle/>
          <a:p>
            <a:r>
              <a:rPr lang="en-US" sz="4800" b="1" u="sng" dirty="0" smtClean="0">
                <a:latin typeface="Comic Sans MS" pitchFamily="66" charset="0"/>
              </a:rPr>
              <a:t>Kuda</a:t>
            </a:r>
            <a:r>
              <a:rPr lang="en-US" sz="4800" b="1" dirty="0" smtClean="0">
                <a:latin typeface="Comic Sans MS" pitchFamily="66" charset="0"/>
              </a:rPr>
              <a:t> </a:t>
            </a:r>
            <a:r>
              <a:rPr lang="en-US" sz="4800" b="1" dirty="0">
                <a:solidFill>
                  <a:srgbClr val="00B0F0"/>
                </a:solidFill>
                <a:latin typeface="Comic Sans MS" pitchFamily="66" charset="0"/>
              </a:rPr>
              <a:t>biru</a:t>
            </a:r>
            <a:r>
              <a:rPr lang="en-US" sz="4800" b="1" dirty="0">
                <a:latin typeface="Comic Sans MS" pitchFamily="66" charset="0"/>
              </a:rPr>
              <a:t>, </a:t>
            </a:r>
            <a:r>
              <a:rPr lang="en-US" sz="4800" b="1" u="sng" dirty="0">
                <a:latin typeface="Comic Sans MS" pitchFamily="66" charset="0"/>
              </a:rPr>
              <a:t>kuda</a:t>
            </a:r>
            <a:r>
              <a:rPr lang="en-US" sz="4800" b="1" dirty="0">
                <a:latin typeface="Comic Sans MS" pitchFamily="66" charset="0"/>
              </a:rPr>
              <a:t> </a:t>
            </a:r>
            <a:r>
              <a:rPr lang="en-US" sz="4800" b="1" dirty="0" smtClean="0">
                <a:solidFill>
                  <a:srgbClr val="00B0F0"/>
                </a:solidFill>
                <a:latin typeface="Comic Sans MS" pitchFamily="66" charset="0"/>
              </a:rPr>
              <a:t>biru</a:t>
            </a:r>
            <a:r>
              <a:rPr lang="en-US" sz="4800" b="1" dirty="0" smtClean="0">
                <a:latin typeface="Comic Sans MS" pitchFamily="66" charset="0"/>
              </a:rPr>
              <a:t> melihat </a:t>
            </a:r>
            <a:r>
              <a:rPr lang="en-US" sz="4800" b="1" dirty="0">
                <a:latin typeface="Comic Sans MS" pitchFamily="66" charset="0"/>
              </a:rPr>
              <a:t>apa?</a:t>
            </a:r>
            <a:endParaRPr lang="en-AU" sz="4800" b="1" dirty="0">
              <a:latin typeface="Comic Sans MS" pitchFamily="66" charset="0"/>
            </a:endParaRPr>
          </a:p>
          <a:p>
            <a:endParaRPr lang="en-AU" sz="2400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6156176" y="1268760"/>
            <a:ext cx="2304256" cy="2852936"/>
          </a:xfrm>
          <a:prstGeom prst="wedgeRoundRectCallout">
            <a:avLst>
              <a:gd name="adj1" fmla="val -61533"/>
              <a:gd name="adj2" fmla="val 6758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TextBox 7"/>
          <p:cNvSpPr txBox="1"/>
          <p:nvPr/>
        </p:nvSpPr>
        <p:spPr>
          <a:xfrm>
            <a:off x="6372200" y="1412776"/>
            <a:ext cx="21602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Saya melihat </a:t>
            </a:r>
            <a:r>
              <a:rPr lang="en-US" sz="4000" dirty="0" err="1" smtClean="0">
                <a:latin typeface="Comic Sans MS" pitchFamily="66" charset="0"/>
              </a:rPr>
              <a:t>katak</a:t>
            </a:r>
            <a:r>
              <a:rPr lang="en-US" sz="4000" dirty="0" smtClean="0">
                <a:latin typeface="Comic Sans MS" pitchFamily="66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Comic Sans MS" pitchFamily="66" charset="0"/>
              </a:rPr>
              <a:t>hijau</a:t>
            </a:r>
            <a:r>
              <a:rPr lang="en-US" sz="4000" dirty="0" smtClean="0">
                <a:latin typeface="Comic Sans MS" pitchFamily="66" charset="0"/>
              </a:rPr>
              <a:t>.</a:t>
            </a:r>
            <a:endParaRPr lang="en-AU" sz="4000" dirty="0" smtClean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31840" y="2780928"/>
            <a:ext cx="72008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frog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692" r="5692"/>
          <a:stretch>
            <a:fillRect/>
          </a:stretch>
        </p:blipFill>
        <p:spPr>
          <a:xfrm>
            <a:off x="971600" y="620688"/>
            <a:ext cx="5486400" cy="41148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512" y="4653136"/>
            <a:ext cx="8784976" cy="1944216"/>
          </a:xfrm>
        </p:spPr>
        <p:txBody>
          <a:bodyPr>
            <a:normAutofit fontScale="55000" lnSpcReduction="20000"/>
          </a:bodyPr>
          <a:lstStyle/>
          <a:p>
            <a:endParaRPr lang="en-US" sz="3700" dirty="0" smtClean="0">
              <a:latin typeface="Comic Sans MS" pitchFamily="66" charset="0"/>
            </a:endParaRPr>
          </a:p>
          <a:p>
            <a:r>
              <a:rPr lang="en-US" sz="8700" b="1" u="sng" dirty="0" smtClean="0">
                <a:latin typeface="Comic Sans MS" pitchFamily="66" charset="0"/>
              </a:rPr>
              <a:t>Katak</a:t>
            </a:r>
            <a:r>
              <a:rPr lang="en-US" sz="8700" b="1" dirty="0" smtClean="0">
                <a:latin typeface="Comic Sans MS" pitchFamily="66" charset="0"/>
              </a:rPr>
              <a:t> </a:t>
            </a:r>
            <a:r>
              <a:rPr lang="en-US" sz="8700" b="1" dirty="0">
                <a:solidFill>
                  <a:srgbClr val="00B050"/>
                </a:solidFill>
                <a:latin typeface="Comic Sans MS" pitchFamily="66" charset="0"/>
              </a:rPr>
              <a:t>hijau</a:t>
            </a:r>
            <a:r>
              <a:rPr lang="en-US" sz="8700" b="1" dirty="0">
                <a:latin typeface="Comic Sans MS" pitchFamily="66" charset="0"/>
              </a:rPr>
              <a:t>, </a:t>
            </a:r>
            <a:r>
              <a:rPr lang="en-US" sz="8700" b="1" u="sng" dirty="0">
                <a:latin typeface="Comic Sans MS" pitchFamily="66" charset="0"/>
              </a:rPr>
              <a:t>katak</a:t>
            </a:r>
            <a:r>
              <a:rPr lang="en-US" sz="8700" b="1" dirty="0">
                <a:latin typeface="Comic Sans MS" pitchFamily="66" charset="0"/>
              </a:rPr>
              <a:t> </a:t>
            </a:r>
            <a:r>
              <a:rPr lang="en-US" sz="8700" b="1" dirty="0" smtClean="0">
                <a:solidFill>
                  <a:srgbClr val="00B050"/>
                </a:solidFill>
                <a:latin typeface="Comic Sans MS" pitchFamily="66" charset="0"/>
              </a:rPr>
              <a:t>hijau </a:t>
            </a:r>
            <a:r>
              <a:rPr lang="en-US" sz="8700" b="1" dirty="0" smtClean="0">
                <a:latin typeface="Comic Sans MS" pitchFamily="66" charset="0"/>
              </a:rPr>
              <a:t>melihat </a:t>
            </a:r>
            <a:r>
              <a:rPr lang="en-US" sz="8700" b="1" dirty="0">
                <a:latin typeface="Comic Sans MS" pitchFamily="66" charset="0"/>
              </a:rPr>
              <a:t>apa?</a:t>
            </a:r>
            <a:endParaRPr lang="en-AU" sz="8700" b="1" dirty="0">
              <a:latin typeface="Comic Sans MS" pitchFamily="66" charset="0"/>
            </a:endParaRPr>
          </a:p>
          <a:p>
            <a:r>
              <a:rPr lang="en-US" sz="2000" dirty="0"/>
              <a:t> </a:t>
            </a:r>
            <a:endParaRPr lang="en-AU" sz="2000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6516216" y="260648"/>
            <a:ext cx="2304256" cy="2664296"/>
          </a:xfrm>
          <a:prstGeom prst="wedgeRoundRectCallout">
            <a:avLst>
              <a:gd name="adj1" fmla="val -71096"/>
              <a:gd name="adj2" fmla="val 1855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6732240" y="260648"/>
            <a:ext cx="208823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Saya melihat kucing </a:t>
            </a:r>
            <a:r>
              <a:rPr lang="en-US" sz="4000" dirty="0" smtClean="0">
                <a:solidFill>
                  <a:srgbClr val="7030A0"/>
                </a:solidFill>
                <a:latin typeface="Comic Sans MS" pitchFamily="66" charset="0"/>
              </a:rPr>
              <a:t>ungu</a:t>
            </a:r>
            <a:endParaRPr lang="en-AU" sz="40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endParaRPr lang="en-AU" dirty="0"/>
          </a:p>
        </p:txBody>
      </p:sp>
      <p:sp>
        <p:nvSpPr>
          <p:cNvPr id="8" name="Rectangle 7"/>
          <p:cNvSpPr/>
          <p:nvPr/>
        </p:nvSpPr>
        <p:spPr>
          <a:xfrm>
            <a:off x="827584" y="476672"/>
            <a:ext cx="561662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899592" y="4581128"/>
            <a:ext cx="403244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3635896" y="692696"/>
            <a:ext cx="72008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cat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765" r="3765"/>
          <a:stretch>
            <a:fillRect/>
          </a:stretch>
        </p:blipFill>
        <p:spPr>
          <a:xfrm>
            <a:off x="395536" y="548680"/>
            <a:ext cx="5486400" cy="41148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520" y="4725144"/>
            <a:ext cx="8640960" cy="1584176"/>
          </a:xfrm>
        </p:spPr>
        <p:txBody>
          <a:bodyPr>
            <a:normAutofit fontScale="92500" lnSpcReduction="20000"/>
          </a:bodyPr>
          <a:lstStyle/>
          <a:p>
            <a:r>
              <a:rPr lang="en-US" sz="5200" b="1" u="sng" dirty="0">
                <a:latin typeface="Comic Sans MS" pitchFamily="66" charset="0"/>
              </a:rPr>
              <a:t>Kucing</a:t>
            </a:r>
            <a:r>
              <a:rPr lang="en-US" sz="5200" b="1" dirty="0">
                <a:latin typeface="Comic Sans MS" pitchFamily="66" charset="0"/>
              </a:rPr>
              <a:t> </a:t>
            </a:r>
            <a:r>
              <a:rPr lang="en-US" sz="5200" b="1" dirty="0">
                <a:solidFill>
                  <a:schemeClr val="accent4"/>
                </a:solidFill>
                <a:latin typeface="Comic Sans MS" pitchFamily="66" charset="0"/>
              </a:rPr>
              <a:t>ungu</a:t>
            </a:r>
            <a:r>
              <a:rPr lang="en-US" sz="5200" b="1" dirty="0">
                <a:latin typeface="Comic Sans MS" pitchFamily="66" charset="0"/>
              </a:rPr>
              <a:t>,</a:t>
            </a:r>
            <a:r>
              <a:rPr lang="en-US" sz="5200" b="1" u="sng" dirty="0">
                <a:latin typeface="Comic Sans MS" pitchFamily="66" charset="0"/>
              </a:rPr>
              <a:t> kucing </a:t>
            </a:r>
            <a:r>
              <a:rPr lang="en-US" sz="5200" b="1" dirty="0" smtClean="0">
                <a:solidFill>
                  <a:schemeClr val="accent4"/>
                </a:solidFill>
                <a:latin typeface="Comic Sans MS" pitchFamily="66" charset="0"/>
              </a:rPr>
              <a:t>ungu</a:t>
            </a:r>
            <a:r>
              <a:rPr lang="en-US" sz="5200" b="1" dirty="0" smtClean="0">
                <a:latin typeface="Comic Sans MS" pitchFamily="66" charset="0"/>
              </a:rPr>
              <a:t> melihat </a:t>
            </a:r>
            <a:r>
              <a:rPr lang="en-US" sz="5200" b="1" dirty="0">
                <a:latin typeface="Comic Sans MS" pitchFamily="66" charset="0"/>
              </a:rPr>
              <a:t>apa?</a:t>
            </a:r>
            <a:endParaRPr lang="en-AU" sz="5200" b="1" dirty="0">
              <a:latin typeface="Comic Sans MS" pitchFamily="66" charset="0"/>
            </a:endParaRPr>
          </a:p>
          <a:p>
            <a:r>
              <a:rPr lang="en-US" sz="2200" dirty="0"/>
              <a:t> </a:t>
            </a:r>
            <a:endParaRPr lang="en-AU" sz="2200" dirty="0"/>
          </a:p>
          <a:p>
            <a:endParaRPr lang="en-AU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6228184" y="260648"/>
            <a:ext cx="2304256" cy="2520280"/>
          </a:xfrm>
          <a:prstGeom prst="wedgeRoundRectCallout">
            <a:avLst>
              <a:gd name="adj1" fmla="val -74406"/>
              <a:gd name="adj2" fmla="val 2592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6516216" y="188640"/>
            <a:ext cx="20162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Saya melihat </a:t>
            </a:r>
            <a:r>
              <a:rPr lang="en-US" sz="4000" dirty="0" err="1" smtClean="0">
                <a:latin typeface="Comic Sans MS" pitchFamily="66" charset="0"/>
              </a:rPr>
              <a:t>anjing</a:t>
            </a:r>
            <a:r>
              <a:rPr lang="en-US" sz="4000" dirty="0" smtClean="0">
                <a:latin typeface="Comic Sans MS" pitchFamily="66" charset="0"/>
              </a:rPr>
              <a:t> </a:t>
            </a:r>
            <a:r>
              <a:rPr lang="en-US" sz="4000" dirty="0" err="1" smtClean="0">
                <a:latin typeface="Comic Sans MS" pitchFamily="66" charset="0"/>
              </a:rPr>
              <a:t>putih</a:t>
            </a:r>
            <a:r>
              <a:rPr lang="en-US" sz="4000" dirty="0" smtClean="0">
                <a:latin typeface="Comic Sans MS" pitchFamily="66" charset="0"/>
              </a:rPr>
              <a:t>.</a:t>
            </a:r>
            <a:endParaRPr lang="en-AU" sz="4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cat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908720"/>
            <a:ext cx="5486400" cy="336179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4437112"/>
            <a:ext cx="8496944" cy="1663080"/>
          </a:xfrm>
          <a:solidFill>
            <a:schemeClr val="tx1"/>
          </a:solidFill>
          <a:ln>
            <a:noFill/>
          </a:ln>
        </p:spPr>
        <p:txBody>
          <a:bodyPr>
            <a:noAutofit/>
          </a:bodyPr>
          <a:lstStyle/>
          <a:p>
            <a:r>
              <a:rPr lang="en-US" sz="4800" b="1" u="sng" dirty="0" smtClean="0">
                <a:solidFill>
                  <a:schemeClr val="bg1"/>
                </a:solidFill>
                <a:latin typeface="Comic Sans MS" pitchFamily="66" charset="0"/>
              </a:rPr>
              <a:t>Anjing</a:t>
            </a:r>
            <a:r>
              <a:rPr lang="en-US" sz="4800" b="1" dirty="0" smtClean="0">
                <a:solidFill>
                  <a:schemeClr val="bg1"/>
                </a:solidFill>
                <a:latin typeface="Comic Sans MS" pitchFamily="66" charset="0"/>
              </a:rPr>
              <a:t> putih, </a:t>
            </a:r>
            <a:r>
              <a:rPr lang="en-US" sz="4800" b="1" u="sng" dirty="0" smtClean="0">
                <a:solidFill>
                  <a:schemeClr val="bg1"/>
                </a:solidFill>
                <a:latin typeface="Comic Sans MS" pitchFamily="66" charset="0"/>
              </a:rPr>
              <a:t>anjing</a:t>
            </a:r>
            <a:r>
              <a:rPr lang="en-US" sz="4800" b="1" dirty="0" smtClean="0">
                <a:solidFill>
                  <a:schemeClr val="bg1"/>
                </a:solidFill>
                <a:latin typeface="Comic Sans MS" pitchFamily="66" charset="0"/>
              </a:rPr>
              <a:t> putih</a:t>
            </a:r>
            <a:endParaRPr lang="en-AU" sz="48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en-US" sz="4800" b="1" dirty="0" err="1" smtClean="0">
                <a:solidFill>
                  <a:schemeClr val="bg1"/>
                </a:solidFill>
                <a:latin typeface="Comic Sans MS" pitchFamily="66" charset="0"/>
              </a:rPr>
              <a:t>melihat</a:t>
            </a:r>
            <a:r>
              <a:rPr lang="en-US" sz="4800" b="1" dirty="0" smtClean="0">
                <a:solidFill>
                  <a:schemeClr val="bg1"/>
                </a:solidFill>
                <a:latin typeface="Comic Sans MS" pitchFamily="66" charset="0"/>
              </a:rPr>
              <a:t> apa?</a:t>
            </a:r>
            <a:endParaRPr lang="en-AU" sz="48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6542711" y="701933"/>
            <a:ext cx="2304256" cy="2520280"/>
          </a:xfrm>
          <a:prstGeom prst="wedgeRoundRectCallout">
            <a:avLst>
              <a:gd name="adj1" fmla="val -89168"/>
              <a:gd name="adj2" fmla="val 2025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6660232" y="620688"/>
            <a:ext cx="19442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Saya melihat </a:t>
            </a:r>
            <a:r>
              <a:rPr lang="en-US" sz="4000" dirty="0" err="1" smtClean="0">
                <a:latin typeface="Comic Sans MS" pitchFamily="66" charset="0"/>
              </a:rPr>
              <a:t>domba</a:t>
            </a:r>
            <a:r>
              <a:rPr lang="en-US" sz="4000" dirty="0" smtClean="0">
                <a:latin typeface="Comic Sans MS" pitchFamily="66" charset="0"/>
              </a:rPr>
              <a:t> </a:t>
            </a:r>
            <a:r>
              <a:rPr lang="en-US" sz="4000" dirty="0" err="1" smtClean="0">
                <a:latin typeface="Comic Sans MS" pitchFamily="66" charset="0"/>
              </a:rPr>
              <a:t>hitam</a:t>
            </a:r>
            <a:r>
              <a:rPr lang="en-US" sz="4000" dirty="0" smtClean="0">
                <a:latin typeface="Comic Sans MS" pitchFamily="66" charset="0"/>
              </a:rPr>
              <a:t>.</a:t>
            </a:r>
            <a:endParaRPr lang="en-AU" sz="4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sheet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34" b="234"/>
          <a:stretch>
            <a:fillRect/>
          </a:stretch>
        </p:blipFill>
        <p:spPr>
          <a:xfrm>
            <a:off x="827584" y="548680"/>
            <a:ext cx="5486400" cy="41148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4797152"/>
            <a:ext cx="8352928" cy="1728192"/>
          </a:xfrm>
        </p:spPr>
        <p:txBody>
          <a:bodyPr>
            <a:noAutofit/>
          </a:bodyPr>
          <a:lstStyle/>
          <a:p>
            <a:r>
              <a:rPr lang="en-US" sz="4800" b="1" u="sng" dirty="0">
                <a:latin typeface="Comic Sans MS" pitchFamily="66" charset="0"/>
              </a:rPr>
              <a:t>Domba</a:t>
            </a:r>
            <a:r>
              <a:rPr lang="en-US" sz="4800" b="1" dirty="0">
                <a:latin typeface="Comic Sans MS" pitchFamily="66" charset="0"/>
              </a:rPr>
              <a:t> hitam, </a:t>
            </a:r>
            <a:r>
              <a:rPr lang="en-US" sz="4800" b="1" u="sng" dirty="0">
                <a:latin typeface="Comic Sans MS" pitchFamily="66" charset="0"/>
              </a:rPr>
              <a:t>domba</a:t>
            </a:r>
            <a:r>
              <a:rPr lang="en-US" sz="4800" b="1" dirty="0">
                <a:latin typeface="Comic Sans MS" pitchFamily="66" charset="0"/>
              </a:rPr>
              <a:t> hitam</a:t>
            </a:r>
            <a:endParaRPr lang="en-AU" sz="4800" b="1" dirty="0">
              <a:latin typeface="Comic Sans MS" pitchFamily="66" charset="0"/>
            </a:endParaRPr>
          </a:p>
          <a:p>
            <a:r>
              <a:rPr lang="en-US" sz="4800" b="1" dirty="0" err="1">
                <a:latin typeface="Comic Sans MS" pitchFamily="66" charset="0"/>
              </a:rPr>
              <a:t>m</a:t>
            </a:r>
            <a:r>
              <a:rPr lang="en-US" sz="4800" b="1" dirty="0" err="1" smtClean="0">
                <a:latin typeface="Comic Sans MS" pitchFamily="66" charset="0"/>
              </a:rPr>
              <a:t>elihat</a:t>
            </a:r>
            <a:r>
              <a:rPr lang="en-US" sz="4800" b="1" dirty="0" smtClean="0">
                <a:latin typeface="Comic Sans MS" pitchFamily="66" charset="0"/>
              </a:rPr>
              <a:t> </a:t>
            </a:r>
            <a:r>
              <a:rPr lang="en-US" sz="4800" b="1" dirty="0">
                <a:latin typeface="Comic Sans MS" pitchFamily="66" charset="0"/>
              </a:rPr>
              <a:t>apa</a:t>
            </a:r>
            <a:r>
              <a:rPr lang="en-US" sz="4800" b="1" dirty="0" smtClean="0">
                <a:latin typeface="Comic Sans MS" pitchFamily="66" charset="0"/>
              </a:rPr>
              <a:t>?</a:t>
            </a:r>
            <a:endParaRPr lang="en-AU" sz="4800" b="1" dirty="0">
              <a:latin typeface="Comic Sans MS" pitchFamily="66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6516216" y="692696"/>
            <a:ext cx="2304256" cy="2592288"/>
          </a:xfrm>
          <a:prstGeom prst="wedgeRoundRectCallout">
            <a:avLst>
              <a:gd name="adj1" fmla="val -71802"/>
              <a:gd name="adj2" fmla="val 928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TextBox 7"/>
          <p:cNvSpPr txBox="1"/>
          <p:nvPr/>
        </p:nvSpPr>
        <p:spPr>
          <a:xfrm>
            <a:off x="6660232" y="692696"/>
            <a:ext cx="19442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Saya melihat </a:t>
            </a:r>
            <a:r>
              <a:rPr lang="en-US" sz="4000" dirty="0" err="1" smtClean="0">
                <a:latin typeface="Comic Sans MS" pitchFamily="66" charset="0"/>
              </a:rPr>
              <a:t>ikan</a:t>
            </a:r>
            <a:r>
              <a:rPr lang="en-US" sz="4000" dirty="0" smtClean="0">
                <a:latin typeface="Comic Sans MS" pitchFamily="66" charset="0"/>
              </a:rPr>
              <a:t> </a:t>
            </a:r>
            <a:r>
              <a:rPr lang="en-US" sz="4000" dirty="0" err="1" smtClean="0">
                <a:solidFill>
                  <a:srgbClr val="FFFF66"/>
                </a:solidFill>
                <a:latin typeface="Comic Sans MS" pitchFamily="66" charset="0"/>
              </a:rPr>
              <a:t>emas</a:t>
            </a:r>
            <a:r>
              <a:rPr lang="en-US" sz="4000" dirty="0" smtClean="0">
                <a:latin typeface="Comic Sans MS" pitchFamily="66" charset="0"/>
              </a:rPr>
              <a:t>.</a:t>
            </a:r>
            <a:endParaRPr lang="en-AU" sz="4000" dirty="0" smtClean="0">
              <a:solidFill>
                <a:srgbClr val="FFFF66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fish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677" r="677"/>
          <a:stretch>
            <a:fillRect/>
          </a:stretch>
        </p:blipFill>
        <p:spPr>
          <a:xfrm>
            <a:off x="0" y="476672"/>
            <a:ext cx="5486400" cy="41148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512" y="5013176"/>
            <a:ext cx="8712968" cy="1440160"/>
          </a:xfrm>
        </p:spPr>
        <p:txBody>
          <a:bodyPr>
            <a:noAutofit/>
          </a:bodyPr>
          <a:lstStyle/>
          <a:p>
            <a:r>
              <a:rPr lang="en-US" sz="4800" b="1" u="sng" dirty="0">
                <a:latin typeface="Comic Sans MS" pitchFamily="66" charset="0"/>
              </a:rPr>
              <a:t>Ikan</a:t>
            </a:r>
            <a:r>
              <a:rPr lang="en-US" sz="4800" b="1" dirty="0">
                <a:latin typeface="Comic Sans MS" pitchFamily="66" charset="0"/>
              </a:rPr>
              <a:t> </a:t>
            </a:r>
            <a:r>
              <a:rPr lang="en-US" sz="4800" b="1" dirty="0">
                <a:solidFill>
                  <a:srgbClr val="FFCC66"/>
                </a:solidFill>
                <a:latin typeface="Comic Sans MS" pitchFamily="66" charset="0"/>
              </a:rPr>
              <a:t>emas</a:t>
            </a:r>
            <a:r>
              <a:rPr lang="en-US" sz="4800" b="1" dirty="0">
                <a:latin typeface="Comic Sans MS" pitchFamily="66" charset="0"/>
              </a:rPr>
              <a:t>, </a:t>
            </a:r>
            <a:r>
              <a:rPr lang="en-US" sz="4800" b="1" u="sng" dirty="0">
                <a:latin typeface="Comic Sans MS" pitchFamily="66" charset="0"/>
              </a:rPr>
              <a:t>ikan</a:t>
            </a:r>
            <a:r>
              <a:rPr lang="en-US" sz="4800" b="1" dirty="0">
                <a:latin typeface="Comic Sans MS" pitchFamily="66" charset="0"/>
              </a:rPr>
              <a:t> </a:t>
            </a:r>
            <a:r>
              <a:rPr lang="en-US" sz="4800" b="1" dirty="0">
                <a:solidFill>
                  <a:srgbClr val="FFCC66"/>
                </a:solidFill>
                <a:latin typeface="Comic Sans MS" pitchFamily="66" charset="0"/>
              </a:rPr>
              <a:t>emas</a:t>
            </a:r>
            <a:endParaRPr lang="en-AU" sz="4800" b="1" dirty="0">
              <a:solidFill>
                <a:srgbClr val="FFCC66"/>
              </a:solidFill>
              <a:latin typeface="Comic Sans MS" pitchFamily="66" charset="0"/>
            </a:endParaRPr>
          </a:p>
          <a:p>
            <a:r>
              <a:rPr lang="en-US" sz="4800" b="1" dirty="0">
                <a:latin typeface="Comic Sans MS" pitchFamily="66" charset="0"/>
              </a:rPr>
              <a:t>m</a:t>
            </a:r>
            <a:r>
              <a:rPr lang="en-US" sz="4800" b="1" dirty="0" smtClean="0">
                <a:latin typeface="Comic Sans MS" pitchFamily="66" charset="0"/>
              </a:rPr>
              <a:t>elihat </a:t>
            </a:r>
            <a:r>
              <a:rPr lang="en-US" sz="4800" b="1" dirty="0">
                <a:latin typeface="Comic Sans MS" pitchFamily="66" charset="0"/>
              </a:rPr>
              <a:t>apa</a:t>
            </a:r>
            <a:r>
              <a:rPr lang="en-US" sz="4800" b="1" dirty="0" smtClean="0">
                <a:latin typeface="Comic Sans MS" pitchFamily="66" charset="0"/>
              </a:rPr>
              <a:t>?</a:t>
            </a:r>
            <a:endParaRPr lang="en-AU" sz="4800" b="1" dirty="0">
              <a:latin typeface="Comic Sans MS" pitchFamily="66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6300192" y="836712"/>
            <a:ext cx="2376264" cy="2520280"/>
          </a:xfrm>
          <a:prstGeom prst="wedgeRoundRectCallout">
            <a:avLst>
              <a:gd name="adj1" fmla="val -94559"/>
              <a:gd name="adj2" fmla="val 1118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6444208" y="764704"/>
            <a:ext cx="20882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Saya melihat </a:t>
            </a:r>
            <a:r>
              <a:rPr lang="en-US" sz="4000" dirty="0" err="1" smtClean="0">
                <a:latin typeface="Comic Sans MS" pitchFamily="66" charset="0"/>
              </a:rPr>
              <a:t>monyet</a:t>
            </a:r>
            <a:r>
              <a:rPr lang="en-US" sz="4000" dirty="0" smtClean="0">
                <a:latin typeface="Comic Sans MS" pitchFamily="66" charset="0"/>
              </a:rPr>
              <a:t> </a:t>
            </a:r>
            <a:r>
              <a:rPr lang="en-US" sz="4000" dirty="0" err="1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coklat</a:t>
            </a:r>
            <a:r>
              <a:rPr lang="en-US" sz="4000" dirty="0" smtClean="0">
                <a:latin typeface="Comic Sans MS" pitchFamily="66" charset="0"/>
              </a:rPr>
              <a:t>.</a:t>
            </a:r>
            <a:endParaRPr lang="en-AU" sz="40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800600"/>
            <a:ext cx="8640960" cy="1580728"/>
          </a:xfrm>
        </p:spPr>
        <p:txBody>
          <a:bodyPr>
            <a:noAutofit/>
          </a:bodyPr>
          <a:lstStyle/>
          <a:p>
            <a:r>
              <a:rPr lang="en-US" sz="4800" u="sng" dirty="0" smtClean="0">
                <a:latin typeface="Comic Sans MS" pitchFamily="66" charset="0"/>
              </a:rPr>
              <a:t>Monyet</a:t>
            </a:r>
            <a:r>
              <a:rPr lang="en-US" sz="4800" dirty="0" smtClean="0">
                <a:latin typeface="Comic Sans MS" pitchFamily="66" charset="0"/>
              </a:rPr>
              <a:t> </a:t>
            </a:r>
            <a:r>
              <a:rPr lang="en-US" sz="48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coklat</a:t>
            </a:r>
            <a:r>
              <a:rPr lang="en-US" sz="4800" dirty="0" smtClean="0">
                <a:latin typeface="Comic Sans MS" pitchFamily="66" charset="0"/>
              </a:rPr>
              <a:t>, </a:t>
            </a:r>
            <a:r>
              <a:rPr lang="en-US" sz="4800" u="sng" dirty="0" smtClean="0">
                <a:latin typeface="Comic Sans MS" pitchFamily="66" charset="0"/>
              </a:rPr>
              <a:t>monyet</a:t>
            </a:r>
            <a:r>
              <a:rPr lang="en-US" sz="4800" dirty="0" smtClean="0">
                <a:latin typeface="Comic Sans MS" pitchFamily="66" charset="0"/>
              </a:rPr>
              <a:t> </a:t>
            </a:r>
            <a:r>
              <a:rPr lang="en-US" sz="48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coklat</a:t>
            </a:r>
            <a:r>
              <a:rPr lang="en-US" sz="4800" dirty="0" smtClean="0">
                <a:latin typeface="Comic Sans MS" pitchFamily="66" charset="0"/>
              </a:rPr>
              <a:t> melihat apa?</a:t>
            </a:r>
            <a:endParaRPr lang="en-AU" sz="4800" dirty="0">
              <a:latin typeface="Comic Sans MS" pitchFamily="66" charset="0"/>
            </a:endParaRPr>
          </a:p>
        </p:txBody>
      </p:sp>
      <p:pic>
        <p:nvPicPr>
          <p:cNvPr id="5" name="Picture Placeholder 4" descr="monkey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750" b="750"/>
          <a:stretch>
            <a:fillRect/>
          </a:stretch>
        </p:blipFill>
        <p:spPr>
          <a:xfrm>
            <a:off x="1043608" y="404664"/>
            <a:ext cx="5486400" cy="4114800"/>
          </a:xfrm>
        </p:spPr>
      </p:pic>
      <p:sp>
        <p:nvSpPr>
          <p:cNvPr id="6" name="Rounded Rectangular Callout 5"/>
          <p:cNvSpPr/>
          <p:nvPr/>
        </p:nvSpPr>
        <p:spPr>
          <a:xfrm>
            <a:off x="6228184" y="1556792"/>
            <a:ext cx="2304256" cy="1916832"/>
          </a:xfrm>
          <a:prstGeom prst="wedgeRoundRectCallout">
            <a:avLst>
              <a:gd name="adj1" fmla="val -140899"/>
              <a:gd name="adj2" fmla="val 4336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6444208" y="1628800"/>
            <a:ext cx="20162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Saya melihat……</a:t>
            </a:r>
            <a:endParaRPr lang="en-AU" sz="4000" dirty="0"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11960" y="1340768"/>
            <a:ext cx="72008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4211960" y="2780928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Placeholder 4" descr="all animals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7874" r="7874"/>
          <a:stretch>
            <a:fillRect/>
          </a:stretch>
        </p:blipFill>
        <p:spPr>
          <a:xfrm>
            <a:off x="539553" y="836712"/>
            <a:ext cx="8028384" cy="6021288"/>
          </a:xfrm>
        </p:spPr>
      </p:pic>
      <p:sp>
        <p:nvSpPr>
          <p:cNvPr id="6" name="TextBox 5"/>
          <p:cNvSpPr txBox="1"/>
          <p:nvPr/>
        </p:nvSpPr>
        <p:spPr>
          <a:xfrm>
            <a:off x="179512" y="1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atin typeface="Comic Sans MS" pitchFamily="66" charset="0"/>
              </a:rPr>
              <a:t>Binatang-binatang</a:t>
            </a:r>
            <a:r>
              <a:rPr lang="en-US" sz="4800" b="1" dirty="0">
                <a:latin typeface="Comic Sans MS" pitchFamily="66" charset="0"/>
              </a:rPr>
              <a:t>!</a:t>
            </a:r>
            <a:endParaRPr lang="en-AU" sz="4800" b="1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83968" y="620688"/>
            <a:ext cx="72008" cy="6768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4283968" y="692696"/>
            <a:ext cx="72008" cy="5832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4283968" y="692696"/>
            <a:ext cx="45719" cy="6768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128</Words>
  <Application>Microsoft Office PowerPoint</Application>
  <PresentationFormat>On-screen Show (4:3)</PresentationFormat>
  <Paragraphs>32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Beruang Coklat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Monyet coklat, monyet coklat melihat apa?</vt:lpstr>
      <vt:lpstr>Slide 12</vt:lpstr>
    </vt:vector>
  </TitlesOfParts>
  <Company>SCC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Beruang Coklat</dc:title>
  <dc:creator>staceys</dc:creator>
  <cp:lastModifiedBy>Admin</cp:lastModifiedBy>
  <cp:revision>19</cp:revision>
  <dcterms:created xsi:type="dcterms:W3CDTF">2013-06-05T06:05:14Z</dcterms:created>
  <dcterms:modified xsi:type="dcterms:W3CDTF">2018-04-04T12:21:15Z</dcterms:modified>
</cp:coreProperties>
</file>