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4331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98520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41640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28352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80993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0248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61353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04081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9036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687488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80465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75852-CB38-43F7-A5B6-05C9AA3A3F0E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250E-ACB8-4743-BF0C-F2C92A5F072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0041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&amp;url=http://www.clipshrine.com/Beach-Ball-5969-medium.html&amp;bvm=bv.134495766,d.dGo&amp;psig=AFQjCNEB8PEaF2X7IrVBpKh3fILSpZVMAg&amp;ust=147553553865215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131" y="163200"/>
            <a:ext cx="8569481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5825" y="1423115"/>
            <a:ext cx="7246513" cy="5434885"/>
          </a:xfrm>
          <a:prstGeom prst="rect">
            <a:avLst/>
          </a:prstGeom>
        </p:spPr>
      </p:pic>
      <p:pic>
        <p:nvPicPr>
          <p:cNvPr id="5" name="Picture 4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8237" y="1528762"/>
            <a:ext cx="2295525" cy="3800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38" r="26577" b="62370"/>
          <a:stretch/>
        </p:blipFill>
        <p:spPr>
          <a:xfrm>
            <a:off x="7232536" y="3938505"/>
            <a:ext cx="349024" cy="20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363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9561156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5825" y="1423115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58974" y="2150772"/>
            <a:ext cx="251855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langit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9240591" y="1656568"/>
            <a:ext cx="1223493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8237" y="1528762"/>
            <a:ext cx="2295525" cy="3800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7636"/>
          <a:stretch/>
        </p:blipFill>
        <p:spPr>
          <a:xfrm>
            <a:off x="2989663" y="5706836"/>
            <a:ext cx="846960" cy="18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69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5825" y="1423115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1430" y="1790164"/>
            <a:ext cx="410121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matahari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005588" y="2150772"/>
            <a:ext cx="1223493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3412" y="1790164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911"/>
          <a:stretch/>
        </p:blipFill>
        <p:spPr>
          <a:xfrm>
            <a:off x="5456178" y="3756607"/>
            <a:ext cx="772903" cy="16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71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1430" y="1790164"/>
            <a:ext cx="234517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laut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16200000">
            <a:off x="5087398" y="3118894"/>
            <a:ext cx="1408091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3828" y="4745674"/>
            <a:ext cx="772903" cy="522998"/>
          </a:xfrm>
          <a:prstGeom prst="rect">
            <a:avLst/>
          </a:prstGeom>
        </p:spPr>
      </p:pic>
      <p:pic>
        <p:nvPicPr>
          <p:cNvPr id="8" name="Picture 7" descr="Image result for beach ball clipart transparent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485" y="1790164"/>
            <a:ext cx="229552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41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46276" y="5499281"/>
            <a:ext cx="234517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pasir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16200000">
            <a:off x="8262681" y="5054541"/>
            <a:ext cx="1408091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5257" y="3057525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0072" y="2292047"/>
            <a:ext cx="772903" cy="52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980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88089" y="4724913"/>
            <a:ext cx="252765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sekop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706726" y="4230709"/>
            <a:ext cx="1408091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7259" y="2443162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8569" y="2936383"/>
            <a:ext cx="772903" cy="52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183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78085" y="5203388"/>
            <a:ext cx="3915787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benteng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5400000">
            <a:off x="6515491" y="5464117"/>
            <a:ext cx="1408091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2797" y="1513883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1989"/>
          <a:stretch/>
        </p:blipFill>
        <p:spPr>
          <a:xfrm>
            <a:off x="2853817" y="2916077"/>
            <a:ext cx="772903" cy="19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60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38304" y="5770446"/>
            <a:ext cx="2039156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bola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3170222">
            <a:off x="4812035" y="5666626"/>
            <a:ext cx="1408091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9048" y="1734824"/>
            <a:ext cx="2295525" cy="3800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9075" y="3112063"/>
            <a:ext cx="772903" cy="52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07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3" y="1513267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23019" y="5509716"/>
            <a:ext cx="5091449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bintang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laut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398179" y="5770446"/>
            <a:ext cx="1624840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8214" y="2464175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9647" y="4159250"/>
            <a:ext cx="772903" cy="52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04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6" y="266231"/>
            <a:ext cx="1008919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smtClean="0">
                <a:latin typeface="Century Gothic" panose="020B0502020202020204" pitchFamily="34" charset="0"/>
              </a:rPr>
              <a:t>Di </a:t>
            </a:r>
            <a:r>
              <a:rPr lang="en-AU" sz="6000" dirty="0" err="1" smtClean="0">
                <a:latin typeface="Century Gothic" panose="020B0502020202020204" pitchFamily="34" charset="0"/>
              </a:rPr>
              <a:t>pantai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saya</a:t>
            </a:r>
            <a:r>
              <a:rPr lang="en-AU" sz="6000" dirty="0" smtClean="0">
                <a:latin typeface="Century Gothic" panose="020B0502020202020204" pitchFamily="34" charset="0"/>
              </a:rPr>
              <a:t> </a:t>
            </a:r>
            <a:r>
              <a:rPr lang="en-AU" sz="6000" dirty="0" err="1" smtClean="0">
                <a:latin typeface="Century Gothic" panose="020B0502020202020204" pitchFamily="34" charset="0"/>
              </a:rPr>
              <a:t>melihat</a:t>
            </a:r>
            <a:r>
              <a:rPr lang="en-AU" sz="6000" dirty="0" smtClean="0">
                <a:latin typeface="Century Gothic" panose="020B0502020202020204" pitchFamily="34" charset="0"/>
              </a:rPr>
              <a:t>….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2" y="1423115"/>
            <a:ext cx="7246513" cy="5434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16644" y="5772684"/>
            <a:ext cx="311668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000" dirty="0" err="1" smtClean="0">
                <a:latin typeface="Century Gothic" panose="020B0502020202020204" pitchFamily="34" charset="0"/>
              </a:rPr>
              <a:t>kerang</a:t>
            </a:r>
            <a:endParaRPr lang="en-AU" sz="6000" dirty="0">
              <a:latin typeface="Century Gothic" panose="020B0502020202020204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 rot="3498495">
            <a:off x="5757411" y="6013764"/>
            <a:ext cx="1624840" cy="49420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1740" y="2987872"/>
            <a:ext cx="2295525" cy="3800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7144" y="4336099"/>
            <a:ext cx="772903" cy="52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16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9762" y="1423115"/>
            <a:ext cx="7246513" cy="54348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89672" y="279121"/>
            <a:ext cx="1008919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smtClean="0">
                <a:latin typeface="Century Gothic" panose="020B0502020202020204" pitchFamily="34" charset="0"/>
              </a:rPr>
              <a:t>Di </a:t>
            </a:r>
            <a:r>
              <a:rPr lang="en-AU" sz="4800" dirty="0" err="1" smtClean="0">
                <a:latin typeface="Century Gothic" panose="020B0502020202020204" pitchFamily="34" charset="0"/>
              </a:rPr>
              <a:t>pantai</a:t>
            </a:r>
            <a:r>
              <a:rPr lang="en-AU" sz="4800" dirty="0" smtClean="0">
                <a:latin typeface="Century Gothic" panose="020B0502020202020204" pitchFamily="34" charset="0"/>
              </a:rPr>
              <a:t> </a:t>
            </a:r>
            <a:r>
              <a:rPr lang="en-AU" sz="4800" dirty="0" err="1" smtClean="0">
                <a:latin typeface="Century Gothic" panose="020B0502020202020204" pitchFamily="34" charset="0"/>
              </a:rPr>
              <a:t>saya</a:t>
            </a:r>
            <a:r>
              <a:rPr lang="en-AU" sz="4800" dirty="0" smtClean="0">
                <a:latin typeface="Century Gothic" panose="020B0502020202020204" pitchFamily="34" charset="0"/>
              </a:rPr>
              <a:t> </a:t>
            </a:r>
            <a:r>
              <a:rPr lang="en-AU" sz="4800" dirty="0" err="1" smtClean="0">
                <a:latin typeface="Century Gothic" panose="020B0502020202020204" pitchFamily="34" charset="0"/>
              </a:rPr>
              <a:t>melihat</a:t>
            </a:r>
            <a:r>
              <a:rPr lang="en-AU" sz="4800" dirty="0" smtClean="0">
                <a:latin typeface="Century Gothic" panose="020B0502020202020204" pitchFamily="34" charset="0"/>
              </a:rPr>
              <a:t> </a:t>
            </a:r>
            <a:r>
              <a:rPr lang="en-AU" sz="4800" dirty="0" err="1" smtClean="0">
                <a:latin typeface="Century Gothic" panose="020B0502020202020204" pitchFamily="34" charset="0"/>
              </a:rPr>
              <a:t>kepiting</a:t>
            </a:r>
            <a:r>
              <a:rPr lang="en-AU" sz="4800" dirty="0" smtClean="0">
                <a:latin typeface="Century Gothic" panose="020B0502020202020204" pitchFamily="34" charset="0"/>
              </a:rPr>
              <a:t>! </a:t>
            </a:r>
            <a:endParaRPr lang="en-AU" sz="4800" dirty="0">
              <a:latin typeface="Century Gothic" panose="020B0502020202020204" pitchFamily="34" charset="0"/>
            </a:endParaRPr>
          </a:p>
        </p:txBody>
      </p:sp>
      <p:pic>
        <p:nvPicPr>
          <p:cNvPr id="8" name="Picture 7" descr="Image result for beach ball clipart transparent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6524" y="4597598"/>
            <a:ext cx="8191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0455" y="3057525"/>
            <a:ext cx="2295525" cy="3800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5674" y="6072775"/>
            <a:ext cx="1160430" cy="7852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31429" y="2136570"/>
            <a:ext cx="526596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Century Gothic" panose="020B0502020202020204" pitchFamily="34" charset="0"/>
              </a:rPr>
              <a:t>Saya</a:t>
            </a:r>
            <a:r>
              <a:rPr lang="en-AU" sz="4800" dirty="0" smtClean="0">
                <a:latin typeface="Century Gothic" panose="020B0502020202020204" pitchFamily="34" charset="0"/>
              </a:rPr>
              <a:t> </a:t>
            </a:r>
            <a:r>
              <a:rPr lang="en-AU" sz="4800" dirty="0" err="1" smtClean="0">
                <a:latin typeface="Century Gothic" panose="020B0502020202020204" pitchFamily="34" charset="0"/>
              </a:rPr>
              <a:t>lari</a:t>
            </a:r>
            <a:r>
              <a:rPr lang="en-AU" sz="4800" dirty="0" smtClean="0">
                <a:latin typeface="Century Gothic" panose="020B0502020202020204" pitchFamily="34" charset="0"/>
              </a:rPr>
              <a:t> </a:t>
            </a:r>
            <a:r>
              <a:rPr lang="en-AU" sz="4800" dirty="0" err="1" smtClean="0">
                <a:latin typeface="Century Gothic" panose="020B0502020202020204" pitchFamily="34" charset="0"/>
              </a:rPr>
              <a:t>cepat</a:t>
            </a:r>
            <a:r>
              <a:rPr lang="en-AU" sz="4800" dirty="0" smtClean="0">
                <a:latin typeface="Century Gothic" panose="020B0502020202020204" pitchFamily="34" charset="0"/>
              </a:rPr>
              <a:t>!</a:t>
            </a:r>
            <a:endParaRPr lang="en-AU" sz="4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085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8123" y="521571"/>
            <a:ext cx="9115864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6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Apa</a:t>
            </a:r>
            <a:r>
              <a:rPr lang="en-AU" sz="6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AU" sz="66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ini</a:t>
            </a:r>
            <a:r>
              <a:rPr lang="en-AU" sz="6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AU" sz="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8275" y="2153533"/>
            <a:ext cx="231562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sekop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017" y="3624034"/>
            <a:ext cx="192925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bola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578" y="4735297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matahari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2708" y="5169502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benteng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45370" y="5108935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kerang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6886" y="3624034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pasir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9373" y="2242080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laut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45369" y="2315807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langit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5733" y="3344670"/>
            <a:ext cx="3551747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bintang</a:t>
            </a:r>
            <a:r>
              <a:rPr lang="en-AU" sz="4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laut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2324" y="5801207"/>
            <a:ext cx="324963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kepiting</a:t>
            </a:r>
            <a:endParaRPr lang="en-AU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16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81</Words>
  <Application>Microsoft Office PowerPoint</Application>
  <PresentationFormat>Custom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DEECD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Terri McClare</dc:creator>
  <cp:lastModifiedBy>Admin</cp:lastModifiedBy>
  <cp:revision>26</cp:revision>
  <dcterms:created xsi:type="dcterms:W3CDTF">2016-07-13T23:25:50Z</dcterms:created>
  <dcterms:modified xsi:type="dcterms:W3CDTF">2018-04-04T13:15:59Z</dcterms:modified>
</cp:coreProperties>
</file>