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3" r:id="rId6"/>
    <p:sldId id="264" r:id="rId7"/>
    <p:sldId id="265" r:id="rId8"/>
    <p:sldId id="267" r:id="rId9"/>
    <p:sldId id="268" r:id="rId10"/>
    <p:sldId id="269" r:id="rId11"/>
    <p:sldId id="272" r:id="rId12"/>
    <p:sldId id="271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683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43109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79345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25412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31576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41090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5272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04315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5635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88547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88712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C6DF-EC8A-499C-ADB2-2C03FA2879D7}" type="datetimeFigureOut">
              <a:rPr lang="en-AU" smtClean="0"/>
              <a:pPr/>
              <a:t>4/04/2018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76B13-2FFC-4D73-9CE7-7502E4B465B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7459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simpsonswiki.net/wiki/File:Mona_Simpson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2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hyperlink" Target="http://en.wikipedia.org/wiki/Image:C-SimpFamily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1470025"/>
          </a:xfrm>
        </p:spPr>
        <p:txBody>
          <a:bodyPr/>
          <a:lstStyle/>
          <a:p>
            <a:r>
              <a:rPr lang="en-US" b="1" dirty="0" err="1" smtClean="0"/>
              <a:t>Kamu</a:t>
            </a:r>
            <a:r>
              <a:rPr lang="en-US" b="1" dirty="0" smtClean="0"/>
              <a:t> </a:t>
            </a:r>
            <a:r>
              <a:rPr lang="en-US" b="1" dirty="0" err="1" smtClean="0"/>
              <a:t>suka</a:t>
            </a:r>
            <a:r>
              <a:rPr lang="en-US" b="1" dirty="0" smtClean="0"/>
              <a:t> </a:t>
            </a:r>
            <a:r>
              <a:rPr lang="en-US" b="1" dirty="0" err="1" smtClean="0"/>
              <a:t>olahraga</a:t>
            </a:r>
            <a:r>
              <a:rPr lang="en-US" b="1" dirty="0" smtClean="0"/>
              <a:t> </a:t>
            </a:r>
            <a:r>
              <a:rPr lang="en-US" b="1" dirty="0" err="1" smtClean="0"/>
              <a:t>apa</a:t>
            </a:r>
            <a:r>
              <a:rPr lang="en-US" b="1" dirty="0" smtClean="0"/>
              <a:t>?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2060846"/>
            <a:ext cx="3888432" cy="42320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72" y="116631"/>
            <a:ext cx="1042988" cy="10953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00808"/>
            <a:ext cx="1042988" cy="10429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72" y="3140968"/>
            <a:ext cx="996905" cy="8909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3112" y="4101874"/>
            <a:ext cx="914840" cy="10200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564" y="5221344"/>
            <a:ext cx="976313" cy="11715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929" y="283113"/>
            <a:ext cx="1042814" cy="9288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2126" y="1700808"/>
            <a:ext cx="1291605" cy="10529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9651" y="3262424"/>
            <a:ext cx="1545403" cy="64807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0476" y="4031952"/>
            <a:ext cx="905760" cy="9725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52528" y="5321357"/>
            <a:ext cx="115252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689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tenis</a:t>
            </a:r>
            <a:r>
              <a:rPr lang="en-AU" dirty="0" smtClean="0"/>
              <a:t>.</a:t>
            </a:r>
            <a:endParaRPr lang="en-AU" dirty="0"/>
          </a:p>
        </p:txBody>
      </p:sp>
      <p:pic>
        <p:nvPicPr>
          <p:cNvPr id="5" name="Picture 4" descr="http://upload.wikimedia.org/wikipedia/en/e/ec/Lisa_Simpso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708920"/>
            <a:ext cx="1728192" cy="255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7" y="2492897"/>
            <a:ext cx="2160240" cy="1761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7304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Ibu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tenis</a:t>
            </a:r>
            <a:r>
              <a:rPr lang="en-AU" dirty="0" smtClean="0"/>
              <a:t> </a:t>
            </a:r>
            <a:r>
              <a:rPr lang="en-AU" b="1" dirty="0" err="1" smtClean="0"/>
              <a:t>dan</a:t>
            </a:r>
            <a:r>
              <a:rPr lang="en-AU" dirty="0" smtClean="0"/>
              <a:t> </a:t>
            </a:r>
            <a:r>
              <a:rPr lang="en-AU" dirty="0" err="1" smtClean="0"/>
              <a:t>bulu</a:t>
            </a:r>
            <a:r>
              <a:rPr lang="en-AU" dirty="0" smtClean="0"/>
              <a:t> </a:t>
            </a:r>
            <a:r>
              <a:rPr lang="en-AU" dirty="0" err="1" smtClean="0"/>
              <a:t>tangkis</a:t>
            </a:r>
            <a:r>
              <a:rPr lang="en-AU" dirty="0" smtClean="0"/>
              <a:t>.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pic>
        <p:nvPicPr>
          <p:cNvPr id="4" name="Content Placeholder 3" descr="http://upload.wikimedia.org/wikipedia/en/0/0b/Marge_Simpson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9823" y="1916832"/>
            <a:ext cx="1724265" cy="420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780928"/>
            <a:ext cx="2384777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2784764"/>
            <a:ext cx="1763068" cy="185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15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728192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Bapak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tenis</a:t>
            </a:r>
            <a:r>
              <a:rPr lang="en-AU" dirty="0" smtClean="0"/>
              <a:t> </a:t>
            </a:r>
            <a:r>
              <a:rPr lang="en-AU" dirty="0" err="1" smtClean="0"/>
              <a:t>meja</a:t>
            </a:r>
            <a:r>
              <a:rPr lang="en-AU" dirty="0" smtClean="0"/>
              <a:t> </a:t>
            </a:r>
            <a:r>
              <a:rPr lang="en-AU" b="1" dirty="0" err="1" smtClean="0"/>
              <a:t>tetapi</a:t>
            </a:r>
            <a:r>
              <a:rPr lang="en-AU" dirty="0" smtClean="0"/>
              <a:t> </a:t>
            </a:r>
            <a:r>
              <a:rPr lang="en-AU" dirty="0" err="1" smtClean="0"/>
              <a:t>tidak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bola net.</a:t>
            </a:r>
            <a:endParaRPr lang="en-AU" dirty="0"/>
          </a:p>
        </p:txBody>
      </p:sp>
      <p:pic>
        <p:nvPicPr>
          <p:cNvPr id="4" name="Content Placeholder 3" descr="http://upload.wikimedia.org/wikipedia/en/0/02/Homer_Simpson_2006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5760" y="2132856"/>
            <a:ext cx="2679399" cy="420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6409" y="2762845"/>
            <a:ext cx="1905000" cy="21240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201063" y="2762845"/>
            <a:ext cx="1905000" cy="21240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136409" y="2762630"/>
            <a:ext cx="1905000" cy="21240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3449" y="2888779"/>
            <a:ext cx="222095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625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Kakak</a:t>
            </a:r>
            <a:r>
              <a:rPr lang="en-AU" dirty="0" smtClean="0"/>
              <a:t> </a:t>
            </a:r>
            <a:r>
              <a:rPr lang="en-AU" dirty="0" err="1" smtClean="0"/>
              <a:t>laki-laki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tidak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kriket</a:t>
            </a:r>
            <a:r>
              <a:rPr lang="en-AU" dirty="0" smtClean="0"/>
              <a:t> </a:t>
            </a:r>
            <a:r>
              <a:rPr lang="en-AU" b="1" dirty="0" err="1" smtClean="0"/>
              <a:t>tetapi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sepak</a:t>
            </a:r>
            <a:r>
              <a:rPr lang="en-AU" dirty="0" smtClean="0"/>
              <a:t> bola. 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pic>
        <p:nvPicPr>
          <p:cNvPr id="4" name="Content Placeholder 3" descr="http://upload.wikimedia.org/wikipedia/en/6/65/Bart_Simpson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988840"/>
            <a:ext cx="331236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6446" y="2420888"/>
            <a:ext cx="2048380" cy="2458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564904"/>
            <a:ext cx="2014210" cy="18002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14415" y="2677197"/>
            <a:ext cx="1800200" cy="165618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862581" y="2636912"/>
            <a:ext cx="1800200" cy="165618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235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Adik</a:t>
            </a:r>
            <a:r>
              <a:rPr lang="en-AU" dirty="0" smtClean="0"/>
              <a:t> </a:t>
            </a:r>
            <a:r>
              <a:rPr lang="en-AU" dirty="0" err="1" smtClean="0"/>
              <a:t>perempuan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berenang</a:t>
            </a:r>
            <a:r>
              <a:rPr lang="en-AU" dirty="0" smtClean="0"/>
              <a:t>. 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pic>
        <p:nvPicPr>
          <p:cNvPr id="4" name="Content Placeholder 3" descr="http://upload.wikimedia.org/wikipedia/en/9/9d/Maggie_Simpson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916832"/>
            <a:ext cx="3546128" cy="401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1" y="2708920"/>
            <a:ext cx="3090805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370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Nenek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sangat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bola </a:t>
            </a:r>
            <a:r>
              <a:rPr lang="en-AU" dirty="0" err="1" smtClean="0"/>
              <a:t>voli</a:t>
            </a:r>
            <a:r>
              <a:rPr lang="en-AU" dirty="0" smtClean="0"/>
              <a:t>.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pic>
        <p:nvPicPr>
          <p:cNvPr id="4" name="Content Placeholder 3" descr="Mona Simpson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104456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4944"/>
            <a:ext cx="1988740" cy="147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462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AU" dirty="0" err="1" smtClean="0"/>
              <a:t>Kakek</a:t>
            </a:r>
            <a:r>
              <a:rPr lang="en-AU" dirty="0" smtClean="0"/>
              <a:t> </a:t>
            </a:r>
            <a:r>
              <a:rPr lang="en-AU" dirty="0" err="1" smtClean="0"/>
              <a:t>saya</a:t>
            </a:r>
            <a:r>
              <a:rPr lang="en-AU" dirty="0" smtClean="0"/>
              <a:t>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bola basket </a:t>
            </a:r>
            <a:r>
              <a:rPr lang="en-AU" b="1" dirty="0" err="1" smtClean="0"/>
              <a:t>dan</a:t>
            </a:r>
            <a:r>
              <a:rPr lang="en-AU" b="1" dirty="0" smtClean="0"/>
              <a:t> </a:t>
            </a:r>
            <a:r>
              <a:rPr lang="en-AU" b="1" dirty="0" err="1" smtClean="0"/>
              <a:t>juga</a:t>
            </a:r>
            <a:r>
              <a:rPr lang="en-AU" dirty="0" smtClean="0"/>
              <a:t> </a:t>
            </a:r>
            <a:r>
              <a:rPr lang="en-AU" dirty="0" err="1" smtClean="0"/>
              <a:t>bermain</a:t>
            </a:r>
            <a:r>
              <a:rPr lang="en-AU" dirty="0" smtClean="0"/>
              <a:t> </a:t>
            </a:r>
            <a:r>
              <a:rPr lang="en-AU" dirty="0" err="1" smtClean="0"/>
              <a:t>sepak</a:t>
            </a:r>
            <a:r>
              <a:rPr lang="en-AU" dirty="0" smtClean="0"/>
              <a:t> </a:t>
            </a:r>
            <a:r>
              <a:rPr lang="en-AU" dirty="0" err="1" smtClean="0"/>
              <a:t>takraw</a:t>
            </a:r>
            <a:r>
              <a:rPr lang="en-AU" dirty="0" smtClean="0"/>
              <a:t>. 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 descr="http://upload.wikimedia.org/wikipedia/en/3/3e/Abe_Simpson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4904"/>
            <a:ext cx="237626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0294" y="2708920"/>
            <a:ext cx="1876399" cy="1876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3477" y="2585686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345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Kami </a:t>
            </a:r>
            <a:r>
              <a:rPr lang="en-AU" dirty="0" err="1" smtClean="0"/>
              <a:t>suka</a:t>
            </a:r>
            <a:r>
              <a:rPr lang="en-AU" dirty="0" smtClean="0"/>
              <a:t> </a:t>
            </a:r>
            <a:r>
              <a:rPr lang="en-AU" dirty="0" err="1" smtClean="0"/>
              <a:t>olahraga</a:t>
            </a:r>
            <a:r>
              <a:rPr lang="en-AU" dirty="0" smtClean="0"/>
              <a:t>.</a:t>
            </a:r>
            <a:endParaRPr lang="en-AU" dirty="0"/>
          </a:p>
        </p:txBody>
      </p:sp>
      <p:pic>
        <p:nvPicPr>
          <p:cNvPr id="5" name="Content Placeholder 3" descr="http://upload.wikimedia.org/wikipedia/en/a/a0/C-SimpFamily.png">
            <a:hlinkClick r:id="rId2" tooltip="C-SimpFamily.png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44824"/>
            <a:ext cx="3174603" cy="336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72" y="116631"/>
            <a:ext cx="1042988" cy="1095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00808"/>
            <a:ext cx="1042988" cy="10429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72" y="3140968"/>
            <a:ext cx="996905" cy="890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3112" y="4101874"/>
            <a:ext cx="914840" cy="10200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564" y="5221344"/>
            <a:ext cx="976313" cy="11715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7929" y="283113"/>
            <a:ext cx="1042814" cy="9288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2126" y="1700808"/>
            <a:ext cx="1291605" cy="10529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9651" y="3262424"/>
            <a:ext cx="1545403" cy="6480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0476" y="4031952"/>
            <a:ext cx="905760" cy="9725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52528" y="5321357"/>
            <a:ext cx="115252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692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Glossary - Sports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b</a:t>
            </a:r>
            <a:r>
              <a:rPr lang="en-US" b="1" dirty="0" err="1" smtClean="0"/>
              <a:t>erenang</a:t>
            </a:r>
            <a:r>
              <a:rPr lang="en-US" dirty="0" smtClean="0"/>
              <a:t>: swimming</a:t>
            </a:r>
          </a:p>
          <a:p>
            <a:r>
              <a:rPr lang="en-US" b="1" dirty="0"/>
              <a:t>b</a:t>
            </a:r>
            <a:r>
              <a:rPr lang="en-US" b="1" dirty="0" smtClean="0"/>
              <a:t>ola basket</a:t>
            </a:r>
            <a:r>
              <a:rPr lang="en-US" dirty="0" smtClean="0"/>
              <a:t>: basketball</a:t>
            </a:r>
          </a:p>
          <a:p>
            <a:r>
              <a:rPr lang="en-US" sz="3500" b="1" dirty="0"/>
              <a:t>bola </a:t>
            </a:r>
            <a:r>
              <a:rPr lang="en-US" b="1" dirty="0"/>
              <a:t>net</a:t>
            </a:r>
            <a:r>
              <a:rPr lang="en-US" dirty="0"/>
              <a:t>: netball</a:t>
            </a:r>
          </a:p>
          <a:p>
            <a:r>
              <a:rPr lang="en-US" b="1" dirty="0" smtClean="0"/>
              <a:t>bola </a:t>
            </a:r>
            <a:r>
              <a:rPr lang="en-US" b="1" dirty="0" err="1" smtClean="0"/>
              <a:t>voli</a:t>
            </a:r>
            <a:r>
              <a:rPr lang="en-US" b="1" dirty="0" smtClean="0"/>
              <a:t>:</a:t>
            </a:r>
            <a:r>
              <a:rPr lang="en-US" dirty="0" smtClean="0"/>
              <a:t> volleyball</a:t>
            </a:r>
          </a:p>
          <a:p>
            <a:r>
              <a:rPr lang="en-US" b="1" dirty="0" err="1"/>
              <a:t>b</a:t>
            </a:r>
            <a:r>
              <a:rPr lang="en-US" b="1" dirty="0" err="1" smtClean="0"/>
              <a:t>ulu</a:t>
            </a:r>
            <a:r>
              <a:rPr lang="en-US" b="1" dirty="0" smtClean="0"/>
              <a:t> </a:t>
            </a:r>
            <a:r>
              <a:rPr lang="en-US" b="1" dirty="0" err="1" smtClean="0"/>
              <a:t>tangkis</a:t>
            </a:r>
            <a:r>
              <a:rPr lang="en-US" b="1" dirty="0" smtClean="0"/>
              <a:t>:</a:t>
            </a:r>
            <a:r>
              <a:rPr lang="en-US" dirty="0" smtClean="0"/>
              <a:t> badminton</a:t>
            </a:r>
          </a:p>
          <a:p>
            <a:r>
              <a:rPr lang="en-US" sz="3500" b="1" dirty="0" err="1" smtClean="0"/>
              <a:t>kriket</a:t>
            </a:r>
            <a:r>
              <a:rPr lang="en-US" sz="3500" b="1" dirty="0" smtClean="0"/>
              <a:t>:</a:t>
            </a:r>
            <a:r>
              <a:rPr lang="en-US" sz="3500" dirty="0" smtClean="0"/>
              <a:t> cricket</a:t>
            </a:r>
          </a:p>
          <a:p>
            <a:r>
              <a:rPr lang="en-US" b="1" dirty="0" err="1" smtClean="0"/>
              <a:t>sepak</a:t>
            </a:r>
            <a:r>
              <a:rPr lang="en-US" b="1" dirty="0" smtClean="0"/>
              <a:t> bola:</a:t>
            </a:r>
            <a:r>
              <a:rPr lang="en-US" dirty="0" smtClean="0"/>
              <a:t> soccer</a:t>
            </a:r>
          </a:p>
          <a:p>
            <a:r>
              <a:rPr lang="en-US" b="1" dirty="0" err="1"/>
              <a:t>t</a:t>
            </a:r>
            <a:r>
              <a:rPr lang="en-US" b="1" dirty="0" err="1" smtClean="0"/>
              <a:t>enis</a:t>
            </a:r>
            <a:r>
              <a:rPr lang="en-US" b="1" dirty="0" smtClean="0"/>
              <a:t>:</a:t>
            </a:r>
            <a:r>
              <a:rPr lang="en-US" dirty="0" smtClean="0"/>
              <a:t> tennis</a:t>
            </a:r>
          </a:p>
          <a:p>
            <a:r>
              <a:rPr lang="en-US" b="1" dirty="0" err="1"/>
              <a:t>t</a:t>
            </a:r>
            <a:r>
              <a:rPr lang="en-US" b="1" dirty="0" err="1" smtClean="0"/>
              <a:t>enis</a:t>
            </a:r>
            <a:r>
              <a:rPr lang="en-US" b="1" dirty="0" smtClean="0"/>
              <a:t> </a:t>
            </a:r>
            <a:r>
              <a:rPr lang="en-US" b="1" dirty="0" err="1" smtClean="0"/>
              <a:t>meja</a:t>
            </a:r>
            <a:r>
              <a:rPr lang="en-US" b="1" dirty="0" smtClean="0"/>
              <a:t>:</a:t>
            </a:r>
            <a:r>
              <a:rPr lang="en-US" dirty="0" smtClean="0"/>
              <a:t> table tennis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8146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Revision - Sports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b</a:t>
            </a:r>
            <a:r>
              <a:rPr lang="en-US" b="1" dirty="0" err="1" smtClean="0"/>
              <a:t>erenang</a:t>
            </a:r>
            <a:r>
              <a:rPr lang="en-US" dirty="0" smtClean="0"/>
              <a:t>:</a:t>
            </a:r>
          </a:p>
          <a:p>
            <a:r>
              <a:rPr lang="en-US" b="1" dirty="0"/>
              <a:t>b</a:t>
            </a:r>
            <a:r>
              <a:rPr lang="en-US" b="1" dirty="0" smtClean="0"/>
              <a:t>ola basket</a:t>
            </a:r>
            <a:r>
              <a:rPr lang="en-US" dirty="0" smtClean="0"/>
              <a:t>:</a:t>
            </a:r>
          </a:p>
          <a:p>
            <a:r>
              <a:rPr lang="en-US" sz="3500" b="1" dirty="0"/>
              <a:t>bola </a:t>
            </a:r>
            <a:r>
              <a:rPr lang="en-US" b="1" dirty="0"/>
              <a:t>net</a:t>
            </a:r>
            <a:r>
              <a:rPr lang="en-US" dirty="0" smtClean="0"/>
              <a:t>:</a:t>
            </a:r>
            <a:endParaRPr lang="en-US" dirty="0"/>
          </a:p>
          <a:p>
            <a:r>
              <a:rPr lang="en-US" b="1" dirty="0" smtClean="0"/>
              <a:t>bola </a:t>
            </a:r>
            <a:r>
              <a:rPr lang="en-US" b="1" dirty="0" err="1" smtClean="0"/>
              <a:t>voli</a:t>
            </a:r>
            <a:r>
              <a:rPr lang="en-US" b="1" dirty="0" smtClean="0"/>
              <a:t>:</a:t>
            </a:r>
            <a:endParaRPr lang="en-US" dirty="0" smtClean="0"/>
          </a:p>
          <a:p>
            <a:r>
              <a:rPr lang="en-US" b="1" dirty="0" err="1"/>
              <a:t>b</a:t>
            </a:r>
            <a:r>
              <a:rPr lang="en-US" b="1" dirty="0" err="1" smtClean="0"/>
              <a:t>ulu</a:t>
            </a:r>
            <a:r>
              <a:rPr lang="en-US" b="1" dirty="0" smtClean="0"/>
              <a:t> </a:t>
            </a:r>
            <a:r>
              <a:rPr lang="en-US" b="1" dirty="0" err="1" smtClean="0"/>
              <a:t>tangkis</a:t>
            </a:r>
            <a:r>
              <a:rPr lang="en-US" b="1" dirty="0" smtClean="0"/>
              <a:t>:</a:t>
            </a:r>
            <a:endParaRPr lang="en-US" dirty="0" smtClean="0"/>
          </a:p>
          <a:p>
            <a:r>
              <a:rPr lang="en-US" sz="3500" b="1" dirty="0" err="1" smtClean="0"/>
              <a:t>kriket</a:t>
            </a:r>
            <a:r>
              <a:rPr lang="en-US" sz="3500" b="1" dirty="0" smtClean="0"/>
              <a:t>:</a:t>
            </a:r>
            <a:endParaRPr lang="en-US" sz="3500" dirty="0" smtClean="0"/>
          </a:p>
          <a:p>
            <a:r>
              <a:rPr lang="en-US" b="1" dirty="0" err="1" smtClean="0"/>
              <a:t>sepak</a:t>
            </a:r>
            <a:r>
              <a:rPr lang="en-US" b="1" dirty="0" smtClean="0"/>
              <a:t> bola:</a:t>
            </a:r>
            <a:endParaRPr lang="en-US" dirty="0" smtClean="0"/>
          </a:p>
          <a:p>
            <a:r>
              <a:rPr lang="en-US" b="1" dirty="0" err="1"/>
              <a:t>t</a:t>
            </a:r>
            <a:r>
              <a:rPr lang="en-US" b="1" dirty="0" err="1" smtClean="0"/>
              <a:t>enis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</a:p>
          <a:p>
            <a:r>
              <a:rPr lang="en-US" b="1" dirty="0" err="1" smtClean="0"/>
              <a:t>tenis</a:t>
            </a:r>
            <a:r>
              <a:rPr lang="en-US" b="1" dirty="0" smtClean="0"/>
              <a:t> </a:t>
            </a:r>
            <a:r>
              <a:rPr lang="en-US" b="1" dirty="0" err="1" smtClean="0"/>
              <a:t>meja</a:t>
            </a:r>
            <a:r>
              <a:rPr lang="en-US" b="1" dirty="0" smtClean="0"/>
              <a:t>: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75272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331640" y="1340768"/>
            <a:ext cx="3600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ibu</a:t>
            </a:r>
            <a:r>
              <a:rPr lang="en-US" b="1" dirty="0" smtClean="0"/>
              <a:t>: </a:t>
            </a:r>
            <a:r>
              <a:rPr lang="en-US" dirty="0" smtClean="0"/>
              <a:t>mum</a:t>
            </a:r>
            <a:endParaRPr lang="en-US" b="1" dirty="0" smtClean="0"/>
          </a:p>
          <a:p>
            <a:r>
              <a:rPr lang="en-US" b="1" dirty="0" err="1" smtClean="0"/>
              <a:t>bapak</a:t>
            </a:r>
            <a:r>
              <a:rPr lang="en-US" b="1" dirty="0" smtClean="0"/>
              <a:t>:</a:t>
            </a:r>
            <a:r>
              <a:rPr lang="en-US" dirty="0" smtClean="0"/>
              <a:t> dad</a:t>
            </a:r>
            <a:endParaRPr lang="en-US" b="1" dirty="0" smtClean="0"/>
          </a:p>
          <a:p>
            <a:r>
              <a:rPr lang="en-US" b="1" dirty="0" err="1" smtClean="0"/>
              <a:t>saya</a:t>
            </a:r>
            <a:r>
              <a:rPr lang="en-US" b="1" dirty="0" smtClean="0"/>
              <a:t>: </a:t>
            </a:r>
            <a:r>
              <a:rPr lang="en-US" dirty="0" smtClean="0"/>
              <a:t>I/me/my</a:t>
            </a:r>
            <a:endParaRPr lang="en-US" b="1" dirty="0" smtClean="0"/>
          </a:p>
          <a:p>
            <a:r>
              <a:rPr lang="en-US" b="1" dirty="0" err="1" smtClean="0"/>
              <a:t>adik</a:t>
            </a:r>
            <a:r>
              <a:rPr lang="en-US" b="1" dirty="0" smtClean="0"/>
              <a:t>: </a:t>
            </a:r>
            <a:r>
              <a:rPr lang="en-US" sz="3000" dirty="0" smtClean="0"/>
              <a:t>younger sibling</a:t>
            </a:r>
            <a:endParaRPr lang="en-US" sz="3000" b="1" dirty="0" smtClean="0"/>
          </a:p>
          <a:p>
            <a:r>
              <a:rPr lang="en-US" b="1" dirty="0" err="1" smtClean="0"/>
              <a:t>kakak</a:t>
            </a:r>
            <a:r>
              <a:rPr lang="en-US" b="1" dirty="0" smtClean="0"/>
              <a:t>: </a:t>
            </a:r>
            <a:r>
              <a:rPr lang="en-US" dirty="0" smtClean="0"/>
              <a:t>older sibling</a:t>
            </a:r>
            <a:endParaRPr lang="en-US" b="1" dirty="0" smtClean="0"/>
          </a:p>
          <a:p>
            <a:r>
              <a:rPr lang="en-US" b="1" dirty="0" err="1" smtClean="0"/>
              <a:t>nenek</a:t>
            </a:r>
            <a:r>
              <a:rPr lang="en-US" b="1" dirty="0" smtClean="0"/>
              <a:t>: </a:t>
            </a:r>
            <a:r>
              <a:rPr lang="en-US" dirty="0" smtClean="0"/>
              <a:t>grandma</a:t>
            </a:r>
            <a:endParaRPr lang="en-US" b="1" dirty="0" smtClean="0"/>
          </a:p>
          <a:p>
            <a:r>
              <a:rPr lang="en-US" b="1" dirty="0" err="1" smtClean="0"/>
              <a:t>kakek</a:t>
            </a:r>
            <a:r>
              <a:rPr lang="en-US" b="1" dirty="0" smtClean="0"/>
              <a:t>:</a:t>
            </a:r>
            <a:r>
              <a:rPr lang="en-US" dirty="0" smtClean="0"/>
              <a:t> grandpa</a:t>
            </a:r>
            <a:endParaRPr lang="en-US" b="1" dirty="0" smtClean="0"/>
          </a:p>
          <a:p>
            <a:r>
              <a:rPr lang="en-US" b="1" dirty="0" smtClean="0"/>
              <a:t>kami:</a:t>
            </a:r>
            <a:r>
              <a:rPr lang="en-US" dirty="0" smtClean="0"/>
              <a:t> we</a:t>
            </a:r>
          </a:p>
          <a:p>
            <a:endParaRPr lang="id-ID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Glossary - Family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xmlns="" val="27875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331640" y="1340768"/>
            <a:ext cx="3600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ibu</a:t>
            </a:r>
            <a:r>
              <a:rPr lang="en-US" b="1" dirty="0" smtClean="0"/>
              <a:t>:</a:t>
            </a:r>
          </a:p>
          <a:p>
            <a:r>
              <a:rPr lang="en-US" b="1" dirty="0" err="1" smtClean="0"/>
              <a:t>bapak</a:t>
            </a:r>
            <a:r>
              <a:rPr lang="en-US" b="1" dirty="0" smtClean="0"/>
              <a:t>:</a:t>
            </a:r>
          </a:p>
          <a:p>
            <a:r>
              <a:rPr lang="en-US" b="1" dirty="0" err="1" smtClean="0"/>
              <a:t>saya</a:t>
            </a:r>
            <a:r>
              <a:rPr lang="en-US" b="1" dirty="0" smtClean="0"/>
              <a:t>: </a:t>
            </a:r>
          </a:p>
          <a:p>
            <a:r>
              <a:rPr lang="en-US" b="1" dirty="0" err="1" smtClean="0"/>
              <a:t>adik</a:t>
            </a:r>
            <a:r>
              <a:rPr lang="en-US" b="1" dirty="0" smtClean="0"/>
              <a:t>:</a:t>
            </a:r>
            <a:endParaRPr lang="en-US" sz="3000" b="1" dirty="0" smtClean="0"/>
          </a:p>
          <a:p>
            <a:r>
              <a:rPr lang="en-US" b="1" dirty="0" err="1" smtClean="0"/>
              <a:t>kakak</a:t>
            </a:r>
            <a:r>
              <a:rPr lang="en-US" b="1" dirty="0" smtClean="0"/>
              <a:t>:</a:t>
            </a:r>
          </a:p>
          <a:p>
            <a:r>
              <a:rPr lang="en-US" b="1" dirty="0" err="1" smtClean="0"/>
              <a:t>nenek</a:t>
            </a:r>
            <a:r>
              <a:rPr lang="en-US" b="1" dirty="0" smtClean="0"/>
              <a:t>:</a:t>
            </a:r>
          </a:p>
          <a:p>
            <a:r>
              <a:rPr lang="en-US" b="1" dirty="0" err="1" smtClean="0"/>
              <a:t>kakek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kami:</a:t>
            </a:r>
            <a:endParaRPr lang="en-US" dirty="0" smtClean="0"/>
          </a:p>
          <a:p>
            <a:endParaRPr lang="id-ID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Revision - Family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xmlns="" val="240466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187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Kamu suka olahraga apa?</vt:lpstr>
      <vt:lpstr>Saya suka bermain tenis.</vt:lpstr>
      <vt:lpstr>Ibu saya suka bermain tenis dan bulu tangkis. </vt:lpstr>
      <vt:lpstr>Bapak saya suka bermain tenis meja tetapi tidak suka bermain bola net.</vt:lpstr>
      <vt:lpstr>Kakak laki-laki saya tidak suka bermain kriket tetapi suka bermain sepak bola.  </vt:lpstr>
      <vt:lpstr>Adik perempuan saya suka berenang.  </vt:lpstr>
      <vt:lpstr>Nenek saya sangat suka bermain bola voli. </vt:lpstr>
      <vt:lpstr>Kakek saya suka bermain bola basket dan juga bermain sepak takraw.  </vt:lpstr>
      <vt:lpstr>Kami suka olahraga.</vt:lpstr>
      <vt:lpstr>Glossary - Sports</vt:lpstr>
      <vt:lpstr>Revision - Sports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Keluarga Simpson</dc:title>
  <dc:creator>Anne</dc:creator>
  <cp:lastModifiedBy>Admin</cp:lastModifiedBy>
  <cp:revision>18</cp:revision>
  <dcterms:created xsi:type="dcterms:W3CDTF">2012-04-22T06:06:55Z</dcterms:created>
  <dcterms:modified xsi:type="dcterms:W3CDTF">2018-04-04T13:51:41Z</dcterms:modified>
</cp:coreProperties>
</file>