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59"/>
  </p:normalViewPr>
  <p:slideViewPr>
    <p:cSldViewPr snapToGrid="0" snapToObjects="1">
      <p:cViewPr varScale="1">
        <p:scale>
          <a:sx n="107" d="100"/>
          <a:sy n="107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F787-8E83-2545-A724-2ADE641ECB5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2EBE1-AC9E-544C-8EFA-59F2B61AD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0505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2EBE1-AC9E-544C-8EFA-59F2B61ADF6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841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42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462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84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130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523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7579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44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6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33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703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884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11EF2-635D-EB4D-9CBD-5EDBF7B8770A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518F2-D447-E848-AB01-99CCA2DC6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432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8"/>
          <a:stretch/>
        </p:blipFill>
        <p:spPr>
          <a:xfrm>
            <a:off x="168442" y="106279"/>
            <a:ext cx="8855242" cy="64651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0810" y="2039451"/>
            <a:ext cx="6701590" cy="769441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Bookman Old Style" charset="0"/>
                <a:ea typeface="Bookman Old Style" charset="0"/>
                <a:cs typeface="Bookman Old Style" charset="0"/>
              </a:rPr>
              <a:t>Ulat</a:t>
            </a:r>
            <a:r>
              <a:rPr lang="en-US" sz="44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44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4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4400" dirty="0" err="1" smtClean="0">
                <a:latin typeface="Bookman Old Style" charset="0"/>
                <a:ea typeface="Bookman Old Style" charset="0"/>
                <a:cs typeface="Bookman Old Style" charset="0"/>
              </a:rPr>
              <a:t>Sekali</a:t>
            </a:r>
            <a:endParaRPr lang="en-US" sz="44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149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60"/>
          <a:stretch/>
        </p:blipFill>
        <p:spPr>
          <a:xfrm>
            <a:off x="0" y="457197"/>
            <a:ext cx="3696882" cy="3864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8476" y="457196"/>
            <a:ext cx="5465524" cy="3864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441" y="4321535"/>
            <a:ext cx="6701590" cy="2246769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bawah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sinar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bulan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sebuah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telur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kecil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terletak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atas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daun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charset="0"/>
                <a:ea typeface="Bookman Old Style" charset="0"/>
                <a:cs typeface="Bookman Old Style" charset="0"/>
              </a:rPr>
              <a:t>In the light of the moon a little egg lay on a leaf</a:t>
            </a:r>
          </a:p>
          <a:p>
            <a:endParaRPr lang="en-US" sz="3200" dirty="0" smtClean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289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6"/>
          <a:stretch/>
        </p:blipFill>
        <p:spPr>
          <a:xfrm>
            <a:off x="-120315" y="912900"/>
            <a:ext cx="4594527" cy="33508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4212" y="931516"/>
            <a:ext cx="4713010" cy="3332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695" y="4118789"/>
            <a:ext cx="8686800" cy="249299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suatu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minggu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matahari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hangat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berbangkit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-pop-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keluar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telur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datang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seekor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ulat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kecil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sekali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charset="0"/>
                <a:ea typeface="Bookman Old Style" charset="0"/>
                <a:cs typeface="Bookman Old Style" charset="0"/>
              </a:rPr>
              <a:t>One Sunday morning the warm sun came up and-pop!-out of the egg came a tiny and very hungry caterpillar.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839452"/>
            <a:ext cx="3260557" cy="336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010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32683" y="826167"/>
            <a:ext cx="786063" cy="689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37249" y="4203763"/>
            <a:ext cx="8686800" cy="175432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Senin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apel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satu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apel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Tetapi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masih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charset="0"/>
                <a:ea typeface="Bookman Old Style" charset="0"/>
                <a:cs typeface="Bookman Old Style" charset="0"/>
              </a:rPr>
              <a:t>On Monday he ate through one apple. But he was still hungry.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941003"/>
            <a:ext cx="9195330" cy="3262761"/>
            <a:chOff x="0" y="661737"/>
            <a:chExt cx="9195330" cy="326276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61737"/>
              <a:ext cx="4614682" cy="326276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80649" y="661738"/>
              <a:ext cx="4614681" cy="326276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0" y="2851484"/>
              <a:ext cx="1648326" cy="108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56411" y="2586789"/>
              <a:ext cx="770022" cy="1163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19216" y="2851484"/>
              <a:ext cx="79953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4711" y="125395"/>
            <a:ext cx="8686800" cy="96949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mulai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mencari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</a:p>
          <a:p>
            <a:endParaRPr lang="en-US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charset="0"/>
                <a:ea typeface="Bookman Old Style" charset="0"/>
                <a:cs typeface="Bookman Old Style" charset="0"/>
              </a:rPr>
              <a:t>He started to look for some food</a:t>
            </a:r>
          </a:p>
        </p:txBody>
      </p:sp>
    </p:spTree>
    <p:extLst>
      <p:ext uri="{BB962C8B-B14F-4D97-AF65-F5344CB8AC3E}">
        <p14:creationId xmlns:p14="http://schemas.microsoft.com/office/powerpoint/2010/main" xmlns="" val="1059372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130750"/>
            <a:ext cx="1648326" cy="10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6411" y="2866055"/>
            <a:ext cx="770022" cy="116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021" y="796623"/>
            <a:ext cx="6436894" cy="4551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263"/>
          <a:stretch/>
        </p:blipFill>
        <p:spPr>
          <a:xfrm>
            <a:off x="7206915" y="803912"/>
            <a:ext cx="1268405" cy="45438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4616" y="5470614"/>
            <a:ext cx="8686800" cy="144655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Selasa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pir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dua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pir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Tetapi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masih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8872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767" y="832195"/>
            <a:ext cx="5666874" cy="4006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68"/>
          <a:stretch/>
        </p:blipFill>
        <p:spPr>
          <a:xfrm>
            <a:off x="6340641" y="702093"/>
            <a:ext cx="2201780" cy="41368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616" y="5470614"/>
            <a:ext cx="8686800" cy="144655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rabu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prem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tiga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prem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Tetapi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masih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65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450" y="3346450"/>
            <a:ext cx="165100" cy="165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28600" y="854241"/>
            <a:ext cx="8420308" cy="3852308"/>
            <a:chOff x="0" y="649704"/>
            <a:chExt cx="8420308" cy="38523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49705"/>
              <a:ext cx="5448507" cy="385230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2935"/>
            <a:stretch/>
          </p:blipFill>
          <p:spPr>
            <a:xfrm>
              <a:off x="6400800" y="649704"/>
              <a:ext cx="2019508" cy="385230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2935" r="19587"/>
            <a:stretch/>
          </p:blipFill>
          <p:spPr>
            <a:xfrm>
              <a:off x="5448507" y="649704"/>
              <a:ext cx="952293" cy="3852307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5859380" y="2550695"/>
              <a:ext cx="156410" cy="168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811674" y="2550695"/>
              <a:ext cx="156410" cy="1684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28600" y="5049508"/>
            <a:ext cx="8686800" cy="1877437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Kamis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arbai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empat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arbai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Tetapi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masih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008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074" y="782053"/>
            <a:ext cx="5329389" cy="3768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980"/>
          <a:stretch/>
        </p:blipFill>
        <p:spPr>
          <a:xfrm>
            <a:off x="5738463" y="782053"/>
            <a:ext cx="3092115" cy="37680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631" y="4844971"/>
            <a:ext cx="8686800" cy="1877437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Jumat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jeruk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di lima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jeruk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Tetapi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masih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511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316" y="1104275"/>
            <a:ext cx="4376444" cy="30943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6760" y="1104275"/>
            <a:ext cx="4401899" cy="3112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185" y="4363707"/>
            <a:ext cx="4078706" cy="1384995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Pada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Sabtu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kue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coklat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es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krim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acar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keju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salami,</a:t>
            </a:r>
          </a:p>
          <a:p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8356" y="4370019"/>
            <a:ext cx="4078706" cy="1384995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permen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pai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ceri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sosis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kue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semangka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.  Malam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sakit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000" dirty="0" err="1" smtClean="0">
                <a:latin typeface="Bookman Old Style" charset="0"/>
                <a:ea typeface="Bookman Old Style" charset="0"/>
                <a:cs typeface="Bookman Old Style" charset="0"/>
              </a:rPr>
              <a:t>perut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!</a:t>
            </a:r>
            <a:endParaRPr lang="en-US" sz="2000" dirty="0" smtClean="0">
              <a:latin typeface="Bookman Old Style" charset="0"/>
              <a:ea typeface="Bookman Old Style" charset="0"/>
              <a:cs typeface="Bookman Old Style" charset="0"/>
            </a:endParaRPr>
          </a:p>
          <a:p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889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347" y="986589"/>
            <a:ext cx="4427495" cy="31304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9842" y="986589"/>
            <a:ext cx="4427621" cy="3130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631" y="4844971"/>
            <a:ext cx="8686800" cy="144655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Besok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adalah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hari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minggu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lagi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Ulat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itu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makan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daun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hijau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bagus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merasa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nyaman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</a:p>
          <a:p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23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16"/>
          <a:stretch/>
        </p:blipFill>
        <p:spPr>
          <a:xfrm>
            <a:off x="1347537" y="192505"/>
            <a:ext cx="6500903" cy="4778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631" y="4844971"/>
            <a:ext cx="8686800" cy="1384995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Sekarang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tidak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merasa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lapar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lagi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bukan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seekor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ulat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kecil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lagi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adalah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seekor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ulat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gemuk</a:t>
            </a:r>
            <a:r>
              <a:rPr lang="en-US" sz="2800" dirty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90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1916" y="517358"/>
            <a:ext cx="5993047" cy="4237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575" y="4484023"/>
            <a:ext cx="8277727" cy="1938992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mendirikan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sebuah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rumah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meling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kari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tubuhnya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, yang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disebut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kepompong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tinggal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dalam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rumahnya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lebi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dari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dua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minggu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Kemudian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ia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membuat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lubang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di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kepompong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,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menerobos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keluar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dari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kepompong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400" dirty="0" err="1" smtClean="0">
                <a:latin typeface="Bookman Old Style" charset="0"/>
                <a:ea typeface="Bookman Old Style" charset="0"/>
                <a:cs typeface="Bookman Old Style" charset="0"/>
              </a:rPr>
              <a:t>dan.</a:t>
            </a:r>
            <a:r>
              <a:rPr lang="en-US" sz="2400" dirty="0" smtClean="0">
                <a:latin typeface="Bookman Old Style" charset="0"/>
                <a:ea typeface="Bookman Old Style" charset="0"/>
                <a:cs typeface="Bookman Old Style" charset="0"/>
              </a:rPr>
              <a:t>..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93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96" y="1263315"/>
            <a:ext cx="4308378" cy="30461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7452" y="1263315"/>
            <a:ext cx="4308379" cy="3046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631" y="4844971"/>
            <a:ext cx="8686800" cy="52322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Dia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adalah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kupu-kupu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 yang </a:t>
            </a:r>
            <a:r>
              <a:rPr lang="en-US" sz="2800" dirty="0" err="1" smtClean="0">
                <a:latin typeface="Bookman Old Style" charset="0"/>
                <a:ea typeface="Bookman Old Style" charset="0"/>
                <a:cs typeface="Bookman Old Style" charset="0"/>
              </a:rPr>
              <a:t>cantik</a:t>
            </a:r>
            <a:r>
              <a:rPr lang="en-US" sz="2800" dirty="0" smtClean="0">
                <a:latin typeface="Bookman Old Style" charset="0"/>
                <a:ea typeface="Bookman Old Style" charset="0"/>
                <a:cs typeface="Bookman Old Style" charset="0"/>
              </a:rPr>
              <a:t>!</a:t>
            </a: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5060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313</Words>
  <Application>Microsoft Office PowerPoint</Application>
  <PresentationFormat>On-screen Show (4:3)</PresentationFormat>
  <Paragraphs>24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Trent Hay</dc:creator>
  <cp:lastModifiedBy>Admin</cp:lastModifiedBy>
  <cp:revision>9</cp:revision>
  <dcterms:created xsi:type="dcterms:W3CDTF">2016-05-16T10:09:50Z</dcterms:created>
  <dcterms:modified xsi:type="dcterms:W3CDTF">2018-04-04T14:25:57Z</dcterms:modified>
</cp:coreProperties>
</file>