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6" r:id="rId2"/>
    <p:sldId id="290" r:id="rId3"/>
    <p:sldId id="288" r:id="rId4"/>
    <p:sldId id="28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E5C86F-2E94-6FEF-BE26-C45E5C946667}" v="39" dt="2024-07-16T05:44:22.5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S Kylie [Aveley Primary School]" userId="S::kylie.davis@education.wa.edu.au::670b4cf9-044b-4769-b49d-6edc5b533654" providerId="AD" clId="Web-{3CE5C86F-2E94-6FEF-BE26-C45E5C946667}"/>
    <pc:docChg chg="addSld delSld modSld addMainMaster delMainMaster">
      <pc:chgData name="DAVIS Kylie [Aveley Primary School]" userId="S::kylie.davis@education.wa.edu.au::670b4cf9-044b-4769-b49d-6edc5b533654" providerId="AD" clId="Web-{3CE5C86F-2E94-6FEF-BE26-C45E5C946667}" dt="2024-07-16T05:44:22.576" v="35" actId="1076"/>
      <pc:docMkLst>
        <pc:docMk/>
      </pc:docMkLst>
      <pc:sldChg chg="del">
        <pc:chgData name="DAVIS Kylie [Aveley Primary School]" userId="S::kylie.davis@education.wa.edu.au::670b4cf9-044b-4769-b49d-6edc5b533654" providerId="AD" clId="Web-{3CE5C86F-2E94-6FEF-BE26-C45E5C946667}" dt="2024-07-16T05:39:54.589" v="4"/>
        <pc:sldMkLst>
          <pc:docMk/>
          <pc:sldMk cId="109857222" sldId="256"/>
        </pc:sldMkLst>
      </pc:sldChg>
      <pc:sldChg chg="modSp add mod setBg modClrScheme chgLayout">
        <pc:chgData name="DAVIS Kylie [Aveley Primary School]" userId="S::kylie.davis@education.wa.edu.au::670b4cf9-044b-4769-b49d-6edc5b533654" providerId="AD" clId="Web-{3CE5C86F-2E94-6FEF-BE26-C45E5C946667}" dt="2024-07-16T05:43:48.917" v="27" actId="20577"/>
        <pc:sldMkLst>
          <pc:docMk/>
          <pc:sldMk cId="2360301276" sldId="286"/>
        </pc:sldMkLst>
        <pc:spChg chg="mod ord">
          <ac:chgData name="DAVIS Kylie [Aveley Primary School]" userId="S::kylie.davis@education.wa.edu.au::670b4cf9-044b-4769-b49d-6edc5b533654" providerId="AD" clId="Web-{3CE5C86F-2E94-6FEF-BE26-C45E5C946667}" dt="2024-07-16T05:43:48.917" v="27" actId="20577"/>
          <ac:spMkLst>
            <pc:docMk/>
            <pc:sldMk cId="2360301276" sldId="286"/>
            <ac:spMk id="2" creationId="{41BAEE73-5FC0-C0B9-09FD-5BF9BD03D8CA}"/>
          </ac:spMkLst>
        </pc:spChg>
      </pc:sldChg>
      <pc:sldChg chg="new del">
        <pc:chgData name="DAVIS Kylie [Aveley Primary School]" userId="S::kylie.davis@education.wa.edu.au::670b4cf9-044b-4769-b49d-6edc5b533654" providerId="AD" clId="Web-{3CE5C86F-2E94-6FEF-BE26-C45E5C946667}" dt="2024-07-16T05:41:25.735" v="19"/>
        <pc:sldMkLst>
          <pc:docMk/>
          <pc:sldMk cId="1644149262" sldId="287"/>
        </pc:sldMkLst>
      </pc:sldChg>
      <pc:sldChg chg="modSp add del mod setBg modClrScheme chgLayout">
        <pc:chgData name="DAVIS Kylie [Aveley Primary School]" userId="S::kylie.davis@education.wa.edu.au::670b4cf9-044b-4769-b49d-6edc5b533654" providerId="AD" clId="Web-{3CE5C86F-2E94-6FEF-BE26-C45E5C946667}" dt="2024-07-16T05:44:22.576" v="35" actId="1076"/>
        <pc:sldMkLst>
          <pc:docMk/>
          <pc:sldMk cId="1939552318" sldId="287"/>
        </pc:sldMkLst>
        <pc:spChg chg="mod ord">
          <ac:chgData name="DAVIS Kylie [Aveley Primary School]" userId="S::kylie.davis@education.wa.edu.au::670b4cf9-044b-4769-b49d-6edc5b533654" providerId="AD" clId="Web-{3CE5C86F-2E94-6FEF-BE26-C45E5C946667}" dt="2024-07-16T05:40:45.748" v="9"/>
          <ac:spMkLst>
            <pc:docMk/>
            <pc:sldMk cId="1939552318" sldId="287"/>
            <ac:spMk id="2" creationId="{C1822A84-4751-D935-B65F-D9D52FA6C72D}"/>
          </ac:spMkLst>
        </pc:spChg>
        <pc:picChg chg="mod">
          <ac:chgData name="DAVIS Kylie [Aveley Primary School]" userId="S::kylie.davis@education.wa.edu.au::670b4cf9-044b-4769-b49d-6edc5b533654" providerId="AD" clId="Web-{3CE5C86F-2E94-6FEF-BE26-C45E5C946667}" dt="2024-07-16T05:44:20.747" v="34" actId="1076"/>
          <ac:picMkLst>
            <pc:docMk/>
            <pc:sldMk cId="1939552318" sldId="287"/>
            <ac:picMk id="5" creationId="{5D0C6F0D-AD84-4ED2-A1DC-2E699FBC3A00}"/>
          </ac:picMkLst>
        </pc:picChg>
        <pc:picChg chg="mod">
          <ac:chgData name="DAVIS Kylie [Aveley Primary School]" userId="S::kylie.davis@education.wa.edu.au::670b4cf9-044b-4769-b49d-6edc5b533654" providerId="AD" clId="Web-{3CE5C86F-2E94-6FEF-BE26-C45E5C946667}" dt="2024-07-16T05:44:22.576" v="35" actId="1076"/>
          <ac:picMkLst>
            <pc:docMk/>
            <pc:sldMk cId="1939552318" sldId="287"/>
            <ac:picMk id="7" creationId="{962165D7-D741-A31F-AD43-22A638358B0C}"/>
          </ac:picMkLst>
        </pc:picChg>
      </pc:sldChg>
      <pc:sldChg chg="addSp modSp new mod setBg addAnim">
        <pc:chgData name="DAVIS Kylie [Aveley Primary School]" userId="S::kylie.davis@education.wa.edu.au::670b4cf9-044b-4769-b49d-6edc5b533654" providerId="AD" clId="Web-{3CE5C86F-2E94-6FEF-BE26-C45E5C946667}" dt="2024-07-16T05:44:09.747" v="31"/>
        <pc:sldMkLst>
          <pc:docMk/>
          <pc:sldMk cId="827740216" sldId="288"/>
        </pc:sldMkLst>
        <pc:picChg chg="add mod">
          <ac:chgData name="DAVIS Kylie [Aveley Primary School]" userId="S::kylie.davis@education.wa.edu.au::670b4cf9-044b-4769-b49d-6edc5b533654" providerId="AD" clId="Web-{3CE5C86F-2E94-6FEF-BE26-C45E5C946667}" dt="2024-07-16T05:42:34.991" v="22" actId="14100"/>
          <ac:picMkLst>
            <pc:docMk/>
            <pc:sldMk cId="827740216" sldId="288"/>
            <ac:picMk id="6" creationId="{011DAAAC-60C6-7082-C69C-46B4D3407A9C}"/>
          </ac:picMkLst>
        </pc:picChg>
      </pc:sldChg>
      <pc:sldChg chg="add del mod modClrScheme chgLayout">
        <pc:chgData name="DAVIS Kylie [Aveley Primary School]" userId="S::kylie.davis@education.wa.edu.au::670b4cf9-044b-4769-b49d-6edc5b533654" providerId="AD" clId="Web-{3CE5C86F-2E94-6FEF-BE26-C45E5C946667}" dt="2024-07-16T05:41:00.796" v="12"/>
        <pc:sldMkLst>
          <pc:docMk/>
          <pc:sldMk cId="3006551453" sldId="288"/>
        </pc:sldMkLst>
      </pc:sldChg>
      <pc:sldChg chg="delSp new del">
        <pc:chgData name="DAVIS Kylie [Aveley Primary School]" userId="S::kylie.davis@education.wa.edu.au::670b4cf9-044b-4769-b49d-6edc5b533654" providerId="AD" clId="Web-{3CE5C86F-2E94-6FEF-BE26-C45E5C946667}" dt="2024-07-16T05:43:15.775" v="25"/>
        <pc:sldMkLst>
          <pc:docMk/>
          <pc:sldMk cId="1041790617" sldId="289"/>
        </pc:sldMkLst>
        <pc:spChg chg="del">
          <ac:chgData name="DAVIS Kylie [Aveley Primary School]" userId="S::kylie.davis@education.wa.edu.au::670b4cf9-044b-4769-b49d-6edc5b533654" providerId="AD" clId="Web-{3CE5C86F-2E94-6FEF-BE26-C45E5C946667}" dt="2024-07-16T05:43:10.165" v="23"/>
          <ac:spMkLst>
            <pc:docMk/>
            <pc:sldMk cId="1041790617" sldId="289"/>
            <ac:spMk id="2" creationId="{00D3FDD9-A420-A7A6-AE12-A695B19B5A6A}"/>
          </ac:spMkLst>
        </pc:spChg>
      </pc:sldChg>
      <pc:sldChg chg="modSp add mod setBg">
        <pc:chgData name="DAVIS Kylie [Aveley Primary School]" userId="S::kylie.davis@education.wa.edu.au::670b4cf9-044b-4769-b49d-6edc5b533654" providerId="AD" clId="Web-{3CE5C86F-2E94-6FEF-BE26-C45E5C946667}" dt="2024-07-16T05:44:04.106" v="30"/>
        <pc:sldMkLst>
          <pc:docMk/>
          <pc:sldMk cId="3006551453" sldId="290"/>
        </pc:sldMkLst>
        <pc:spChg chg="mod">
          <ac:chgData name="DAVIS Kylie [Aveley Primary School]" userId="S::kylie.davis@education.wa.edu.au::670b4cf9-044b-4769-b49d-6edc5b533654" providerId="AD" clId="Web-{3CE5C86F-2E94-6FEF-BE26-C45E5C946667}" dt="2024-07-16T05:43:58.949" v="29" actId="20577"/>
          <ac:spMkLst>
            <pc:docMk/>
            <pc:sldMk cId="3006551453" sldId="290"/>
            <ac:spMk id="9" creationId="{F1F57D0F-D059-10C7-B04C-86A9A047BC11}"/>
          </ac:spMkLst>
        </pc:spChg>
      </pc:sldChg>
      <pc:sldChg chg="add del mod modClrScheme chgLayout">
        <pc:chgData name="DAVIS Kylie [Aveley Primary School]" userId="S::kylie.davis@education.wa.edu.au::670b4cf9-044b-4769-b49d-6edc5b533654" providerId="AD" clId="Web-{3CE5C86F-2E94-6FEF-BE26-C45E5C946667}" dt="2024-07-16T05:41:02.062" v="13"/>
        <pc:sldMkLst>
          <pc:docMk/>
          <pc:sldMk cId="2179776438" sldId="292"/>
        </pc:sldMkLst>
      </pc:sldChg>
      <pc:sldMasterChg chg="del delSldLayout">
        <pc:chgData name="DAVIS Kylie [Aveley Primary School]" userId="S::kylie.davis@education.wa.edu.au::670b4cf9-044b-4769-b49d-6edc5b533654" providerId="AD" clId="Web-{3CE5C86F-2E94-6FEF-BE26-C45E5C946667}" dt="2024-07-16T05:40:45.748" v="9"/>
        <pc:sldMasterMkLst>
          <pc:docMk/>
          <pc:sldMasterMk cId="2460954070" sldId="2147483660"/>
        </pc:sldMasterMkLst>
        <pc:sldLayoutChg chg="del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addSldLayout modSldLayout">
        <pc:chgData name="DAVIS Kylie [Aveley Primary School]" userId="S::kylie.davis@education.wa.edu.au::670b4cf9-044b-4769-b49d-6edc5b533654" providerId="AD" clId="Web-{3CE5C86F-2E94-6FEF-BE26-C45E5C946667}" dt="2024-07-16T05:40:45.748" v="9"/>
        <pc:sldMasterMkLst>
          <pc:docMk/>
          <pc:sldMasterMk cId="2500826726" sldId="2147483672"/>
        </pc:sldMasterMkLst>
        <pc:sldLayoutChg chg="add mod replId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500826726" sldId="2147483672"/>
            <pc:sldLayoutMk cId="293046050" sldId="2147483673"/>
          </pc:sldLayoutMkLst>
        </pc:sldLayoutChg>
        <pc:sldLayoutChg chg="add mod replId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500826726" sldId="2147483672"/>
            <pc:sldLayoutMk cId="385796275" sldId="2147483674"/>
          </pc:sldLayoutMkLst>
        </pc:sldLayoutChg>
        <pc:sldLayoutChg chg="add mod replId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500826726" sldId="2147483672"/>
            <pc:sldLayoutMk cId="1318539849" sldId="2147483675"/>
          </pc:sldLayoutMkLst>
        </pc:sldLayoutChg>
        <pc:sldLayoutChg chg="add mod replId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500826726" sldId="2147483672"/>
            <pc:sldLayoutMk cId="3014074593" sldId="2147483676"/>
          </pc:sldLayoutMkLst>
        </pc:sldLayoutChg>
        <pc:sldLayoutChg chg="add mod replId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500826726" sldId="2147483672"/>
            <pc:sldLayoutMk cId="1471975987" sldId="2147483677"/>
          </pc:sldLayoutMkLst>
        </pc:sldLayoutChg>
        <pc:sldLayoutChg chg="add mod replId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500826726" sldId="2147483672"/>
            <pc:sldLayoutMk cId="3492118392" sldId="2147483678"/>
          </pc:sldLayoutMkLst>
        </pc:sldLayoutChg>
        <pc:sldLayoutChg chg="add mod replId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500826726" sldId="2147483672"/>
            <pc:sldLayoutMk cId="2335499131" sldId="2147483679"/>
          </pc:sldLayoutMkLst>
        </pc:sldLayoutChg>
        <pc:sldLayoutChg chg="add mod replId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500826726" sldId="2147483672"/>
            <pc:sldLayoutMk cId="1780968435" sldId="2147483680"/>
          </pc:sldLayoutMkLst>
        </pc:sldLayoutChg>
        <pc:sldLayoutChg chg="add mod replId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500826726" sldId="2147483672"/>
            <pc:sldLayoutMk cId="28031892" sldId="2147483681"/>
          </pc:sldLayoutMkLst>
        </pc:sldLayoutChg>
        <pc:sldLayoutChg chg="add mod replId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500826726" sldId="2147483672"/>
            <pc:sldLayoutMk cId="2699126755" sldId="2147483682"/>
          </pc:sldLayoutMkLst>
        </pc:sldLayoutChg>
        <pc:sldLayoutChg chg="add mod replId">
          <pc:chgData name="DAVIS Kylie [Aveley Primary School]" userId="S::kylie.davis@education.wa.edu.au::670b4cf9-044b-4769-b49d-6edc5b533654" providerId="AD" clId="Web-{3CE5C86F-2E94-6FEF-BE26-C45E5C946667}" dt="2024-07-16T05:40:45.748" v="9"/>
          <pc:sldLayoutMkLst>
            <pc:docMk/>
            <pc:sldMasterMk cId="2500826726" sldId="2147483672"/>
            <pc:sldLayoutMk cId="1848787613" sldId="214748368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0979-F579-4E9B-A675-1F5ABBFF00DB}" type="datetimeFigureOut">
              <a:rPr lang="en-US" dirty="0"/>
              <a:t>7/15/2024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6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7156E-175E-4DBA-9D21-B772C320F342}" type="datetimeFigureOut">
              <a:rPr lang="en-US" dirty="0"/>
              <a:t>7/15/2024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96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95F6E-3D02-4292-95D1-C62B3126321B}" type="datetimeFigureOut">
              <a:rPr lang="en-US" dirty="0"/>
              <a:t>7/15/2024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539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5ACB-D10C-44A8-9570-124370F4CB38}" type="datetimeFigureOut">
              <a:rPr lang="en-US" dirty="0"/>
              <a:t>7/15/2024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074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84F4-0E7A-4BDE-98C6-AE68FB974645}" type="datetimeFigureOut">
              <a:rPr lang="en-US" dirty="0"/>
              <a:t>7/15/2024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975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F1D8-9801-4C4B-92F3-66C9A863BD74}" type="datetimeFigureOut">
              <a:rPr lang="en-US" dirty="0"/>
              <a:t>7/15/2024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118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E8FD-B23E-4E1A-83EF-0847EBEA0105}" type="datetimeFigureOut">
              <a:rPr lang="en-US" dirty="0"/>
              <a:t>7/15/2024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499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891E-A7C2-465C-AD39-8EDCB0F58E3C}" type="datetimeFigureOut">
              <a:rPr lang="en-US" dirty="0"/>
              <a:t>7/15/2024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968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93E5-AFB6-485C-8E3C-32F92A07875F}" type="datetimeFigureOut">
              <a:rPr lang="en-US" dirty="0"/>
              <a:t>7/15/2024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1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6D0F-5A12-4D0A-80B0-1A6122B61E7B}" type="datetimeFigureOut">
              <a:rPr lang="en-US" dirty="0"/>
              <a:t>7/15/2024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126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E8C84-89CA-44AB-B0BE-5C91BAF75478}" type="datetimeFigureOut">
              <a:rPr lang="en-US" dirty="0"/>
              <a:t>7/15/2024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787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3A332BE1-279E-4118-9FE3-7952B079A510}" type="datetimeFigureOut">
              <a:rPr lang="en-US" dirty="0"/>
              <a:t>7/15/2024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826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AEE73-5FC0-C0B9-09FD-5BF9BD03D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40080"/>
            <a:ext cx="4102942" cy="2926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>
                <a:solidFill>
                  <a:schemeClr val="bg1"/>
                </a:solidFill>
              </a:rPr>
              <a:t>Bali </a:t>
            </a:r>
            <a:r>
              <a:rPr lang="en-US" sz="3700" dirty="0">
                <a:solidFill>
                  <a:schemeClr val="bg1"/>
                </a:solidFill>
                <a:latin typeface="Aptos Display"/>
                <a:ea typeface="Calibri Light"/>
                <a:cs typeface="Calibri Light"/>
              </a:rPr>
              <a:t>Visit</a:t>
            </a:r>
            <a:r>
              <a:rPr lang="en-US" sz="3700" dirty="0">
                <a:solidFill>
                  <a:schemeClr val="bg1"/>
                </a:solidFill>
              </a:rPr>
              <a:t> </a:t>
            </a:r>
            <a:br>
              <a:rPr lang="en-US" sz="3700" dirty="0">
                <a:solidFill>
                  <a:schemeClr val="bg1"/>
                </a:solidFill>
              </a:rPr>
            </a:br>
            <a:r>
              <a:rPr lang="en-US" sz="3700" dirty="0">
                <a:solidFill>
                  <a:schemeClr val="bg1"/>
                </a:solidFill>
              </a:rPr>
              <a:t>Summary</a:t>
            </a:r>
          </a:p>
        </p:txBody>
      </p:sp>
      <p:pic>
        <p:nvPicPr>
          <p:cNvPr id="5" name="Picture 4" descr="A group of women holding a certificate and a person holding a check&#10;&#10;Description automatically generated">
            <a:extLst>
              <a:ext uri="{FF2B5EF4-FFF2-40B4-BE49-F238E27FC236}">
                <a16:creationId xmlns:a16="http://schemas.microsoft.com/office/drawing/2014/main" id="{6A71F696-7437-2723-5861-D119C66D25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64" r="15240" b="-4"/>
          <a:stretch/>
        </p:blipFill>
        <p:spPr>
          <a:xfrm>
            <a:off x="4965290" y="321732"/>
            <a:ext cx="3645088" cy="3674848"/>
          </a:xfrm>
          <a:prstGeom prst="rect">
            <a:avLst/>
          </a:prstGeom>
        </p:spPr>
      </p:pic>
      <p:pic>
        <p:nvPicPr>
          <p:cNvPr id="4" name="Picture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858208B-443C-D9F4-C383-52A141157D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77" r="7820" b="2"/>
          <a:stretch/>
        </p:blipFill>
        <p:spPr>
          <a:xfrm>
            <a:off x="8778534" y="321732"/>
            <a:ext cx="3088456" cy="2108201"/>
          </a:xfrm>
          <a:prstGeom prst="rect">
            <a:avLst/>
          </a:prstGeom>
        </p:spPr>
      </p:pic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0A024C90-1BB1-5A7B-78CE-448E7C8A9D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001" r="-5" b="-5"/>
          <a:stretch/>
        </p:blipFill>
        <p:spPr>
          <a:xfrm>
            <a:off x="4965290" y="4157448"/>
            <a:ext cx="3645088" cy="2302337"/>
          </a:xfrm>
          <a:prstGeom prst="rect">
            <a:avLst/>
          </a:prstGeom>
        </p:spPr>
      </p:pic>
      <p:pic>
        <p:nvPicPr>
          <p:cNvPr id="6" name="Picture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4548AD36-4465-413C-CEED-E6D0D4AC1F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379" r="3" b="18126"/>
          <a:stretch/>
        </p:blipFill>
        <p:spPr>
          <a:xfrm>
            <a:off x="8777972" y="2622115"/>
            <a:ext cx="3078674" cy="384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301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itting at tables in a room with a mirror&#10;&#10;Description automatically generated">
            <a:extLst>
              <a:ext uri="{FF2B5EF4-FFF2-40B4-BE49-F238E27FC236}">
                <a16:creationId xmlns:a16="http://schemas.microsoft.com/office/drawing/2014/main" id="{46E65D95-F445-9DB0-9B26-A3D1ECF30B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831" r="7" b="7"/>
          <a:stretch/>
        </p:blipFill>
        <p:spPr>
          <a:xfrm>
            <a:off x="2378909" y="481266"/>
            <a:ext cx="2504226" cy="1693510"/>
          </a:xfrm>
          <a:prstGeom prst="rect">
            <a:avLst/>
          </a:prstGeom>
        </p:spPr>
      </p:pic>
      <p:pic>
        <p:nvPicPr>
          <p:cNvPr id="3" name="Picture 2" descr="A group of children in red uniforms&#10;&#10;Description automatically generated">
            <a:extLst>
              <a:ext uri="{FF2B5EF4-FFF2-40B4-BE49-F238E27FC236}">
                <a16:creationId xmlns:a16="http://schemas.microsoft.com/office/drawing/2014/main" id="{88257F96-388D-4E36-D497-B197264D47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851" b="-1"/>
          <a:stretch/>
        </p:blipFill>
        <p:spPr>
          <a:xfrm>
            <a:off x="484632" y="2335586"/>
            <a:ext cx="4398503" cy="3541529"/>
          </a:xfrm>
          <a:prstGeom prst="rect">
            <a:avLst/>
          </a:prstGeom>
        </p:spPr>
      </p:pic>
      <p:pic>
        <p:nvPicPr>
          <p:cNvPr id="4" name="Picture 3" descr="A group of girls dancing in a room&#10;&#10;Description automatically generated">
            <a:extLst>
              <a:ext uri="{FF2B5EF4-FFF2-40B4-BE49-F238E27FC236}">
                <a16:creationId xmlns:a16="http://schemas.microsoft.com/office/drawing/2014/main" id="{3E587150-D37F-B392-28D6-93B6DF0B2E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306" r="25431" b="-2"/>
          <a:stretch/>
        </p:blipFill>
        <p:spPr>
          <a:xfrm>
            <a:off x="5044002" y="481265"/>
            <a:ext cx="2184699" cy="2631646"/>
          </a:xfrm>
          <a:prstGeom prst="rect">
            <a:avLst/>
          </a:prstGeom>
        </p:spPr>
      </p:pic>
      <p:pic>
        <p:nvPicPr>
          <p:cNvPr id="6" name="Picture 5" descr="A group of children playing with a ball&#10;&#10;Description automatically generated">
            <a:extLst>
              <a:ext uri="{FF2B5EF4-FFF2-40B4-BE49-F238E27FC236}">
                <a16:creationId xmlns:a16="http://schemas.microsoft.com/office/drawing/2014/main" id="{7235AF55-2C1D-D1B4-C793-6653381EA5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" r="10552" b="-2"/>
          <a:stretch/>
        </p:blipFill>
        <p:spPr>
          <a:xfrm rot="5400000">
            <a:off x="4844657" y="3483572"/>
            <a:ext cx="2603337" cy="2183748"/>
          </a:xfrm>
          <a:prstGeom prst="rect">
            <a:avLst/>
          </a:prstGeom>
        </p:spPr>
      </p:pic>
      <p:pic>
        <p:nvPicPr>
          <p:cNvPr id="8" name="Picture 7" descr="A logo for a school&#10;&#10;Description automatically generated">
            <a:extLst>
              <a:ext uri="{FF2B5EF4-FFF2-40B4-BE49-F238E27FC236}">
                <a16:creationId xmlns:a16="http://schemas.microsoft.com/office/drawing/2014/main" id="{18BE5B4A-4B91-1DC4-E8E4-74622BD086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12" y="640914"/>
            <a:ext cx="1735911" cy="13695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F57D0F-D059-10C7-B04C-86A9A047BC11}"/>
              </a:ext>
            </a:extLst>
          </p:cNvPr>
          <p:cNvSpPr txBox="1"/>
          <p:nvPr/>
        </p:nvSpPr>
        <p:spPr>
          <a:xfrm>
            <a:off x="7536492" y="1221287"/>
            <a:ext cx="4352794" cy="35702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a typeface="Calibri" panose="020F0502020204030204"/>
                <a:cs typeface="Calibri" panose="020F0502020204030204"/>
              </a:rPr>
              <a:t>A wholesome </a:t>
            </a:r>
            <a:br>
              <a:rPr lang="en-US" sz="3200" b="1" dirty="0">
                <a:solidFill>
                  <a:schemeClr val="bg1"/>
                </a:solidFill>
                <a:ea typeface="Calibri" panose="020F0502020204030204"/>
                <a:cs typeface="Calibri" panose="020F0502020204030204"/>
              </a:rPr>
            </a:br>
            <a:r>
              <a:rPr lang="en-US" sz="3200" b="1" dirty="0">
                <a:solidFill>
                  <a:schemeClr val="bg1"/>
                </a:solidFill>
                <a:ea typeface="Calibri" panose="020F0502020204030204"/>
                <a:cs typeface="Calibri" panose="020F0502020204030204"/>
              </a:rPr>
              <a:t>experience for all</a:t>
            </a:r>
          </a:p>
          <a:p>
            <a:pPr marL="285750" indent="-285750" algn="ctr">
              <a:buFont typeface="Arial"/>
              <a:buChar char="•"/>
            </a:pPr>
            <a:endParaRPr lang="en-US" dirty="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  <a:ea typeface="Calibri" panose="020F0502020204030204"/>
                <a:cs typeface="Calibri" panose="020F0502020204030204"/>
              </a:rPr>
              <a:t>Welcome dances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  <a:ea typeface="Calibri" panose="020F0502020204030204"/>
                <a:cs typeface="Calibri" panose="020F0502020204030204"/>
              </a:rPr>
              <a:t>Performances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  <a:ea typeface="Calibri" panose="020F0502020204030204"/>
                <a:cs typeface="Calibri" panose="020F0502020204030204"/>
              </a:rPr>
              <a:t>Speeches and presentations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  <a:ea typeface="Calibri" panose="020F0502020204030204"/>
                <a:cs typeface="Calibri" panose="020F0502020204030204"/>
              </a:rPr>
              <a:t>Tours of the school. 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  <a:ea typeface="Calibri" panose="020F0502020204030204"/>
                <a:cs typeface="Calibri" panose="020F0502020204030204"/>
              </a:rPr>
              <a:t>Playing ball with the kids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  <a:ea typeface="Calibri" panose="020F0502020204030204"/>
                <a:cs typeface="Calibri" panose="020F0502020204030204"/>
              </a:rPr>
              <a:t>Practicing English with students.</a:t>
            </a:r>
          </a:p>
          <a:p>
            <a:pPr marL="285750" indent="-285750" algn="ctr">
              <a:buFont typeface="Arial"/>
              <a:buChar char="•"/>
            </a:pPr>
            <a:endParaRPr lang="en-US" dirty="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marL="285750" indent="-285750" algn="ctr">
              <a:buFont typeface="Arial"/>
              <a:buChar char="•"/>
            </a:pPr>
            <a:endParaRPr lang="en-US" dirty="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06551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E2420-3B1F-A234-2BD4-A2EA7C14A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DBEF11-DC00-0D90-0AE9-2D532AC7C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5AAF7-8805-490D-8145-E80A7ECF4973}" type="datetime1">
              <a:t>7/15/2024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397CFD-0CBB-1336-6670-F3E083C39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8E4C8B-F003-3C45-2D1B-45DCA59C9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3</a:t>
            </a:fld>
            <a:endParaRPr lang="en-US" dirty="0"/>
          </a:p>
        </p:txBody>
      </p:sp>
      <p:pic>
        <p:nvPicPr>
          <p:cNvPr id="6" name="Messenger_creation_f9c2e8f5-53f0-4b4b-acfd-128e98afd989">
            <a:hlinkClick r:id="" action="ppaction://media"/>
            <a:extLst>
              <a:ext uri="{FF2B5EF4-FFF2-40B4-BE49-F238E27FC236}">
                <a16:creationId xmlns:a16="http://schemas.microsoft.com/office/drawing/2014/main" id="{011DAAAC-60C6-7082-C69C-46B4D3407A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2362" y="233017"/>
            <a:ext cx="10746408" cy="607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74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22A84-4751-D935-B65F-D9D52FA6C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erson standing in a wet area&#10;&#10;Description automatically generated">
            <a:extLst>
              <a:ext uri="{FF2B5EF4-FFF2-40B4-BE49-F238E27FC236}">
                <a16:creationId xmlns:a16="http://schemas.microsoft.com/office/drawing/2014/main" id="{5D0C6F0D-AD84-4ED2-A1DC-2E699FBC3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855559" y="2781849"/>
            <a:ext cx="2862199" cy="2198841"/>
          </a:xfrm>
          <a:prstGeom prst="rect">
            <a:avLst/>
          </a:prstGeom>
        </p:spPr>
      </p:pic>
      <p:pic>
        <p:nvPicPr>
          <p:cNvPr id="7" name="Picture 6" descr="A broken door in a room&#10;&#10;Description automatically generated">
            <a:extLst>
              <a:ext uri="{FF2B5EF4-FFF2-40B4-BE49-F238E27FC236}">
                <a16:creationId xmlns:a16="http://schemas.microsoft.com/office/drawing/2014/main" id="{962165D7-D741-A31F-AD43-22A638358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274773" y="1018825"/>
            <a:ext cx="3060527" cy="2344978"/>
          </a:xfrm>
          <a:prstGeom prst="rect">
            <a:avLst/>
          </a:prstGeom>
        </p:spPr>
      </p:pic>
      <p:pic>
        <p:nvPicPr>
          <p:cNvPr id="3" name="Picture 2" descr="A wicker basket with a hole in the ceiling&#10;&#10;Description automatically generated">
            <a:extLst>
              <a:ext uri="{FF2B5EF4-FFF2-40B4-BE49-F238E27FC236}">
                <a16:creationId xmlns:a16="http://schemas.microsoft.com/office/drawing/2014/main" id="{1C0B607C-E5FF-87C1-D841-9F823C1B63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082" y="2578274"/>
            <a:ext cx="2803744" cy="2131513"/>
          </a:xfrm>
          <a:prstGeom prst="rect">
            <a:avLst/>
          </a:prstGeom>
        </p:spPr>
      </p:pic>
      <p:pic>
        <p:nvPicPr>
          <p:cNvPr id="4" name="Picture 3" descr="A group of people standing outside a building&#10;&#10;Description automatically generated">
            <a:extLst>
              <a:ext uri="{FF2B5EF4-FFF2-40B4-BE49-F238E27FC236}">
                <a16:creationId xmlns:a16="http://schemas.microsoft.com/office/drawing/2014/main" id="{55C86CBC-80C1-5E87-9138-88CD6C777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7677" y="3509897"/>
            <a:ext cx="3492674" cy="26221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3B91A7-2755-FE4D-5FC0-6CD112A0C2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5062" y="3890896"/>
            <a:ext cx="3085579" cy="2246335"/>
          </a:xfrm>
          <a:prstGeom prst="rect">
            <a:avLst/>
          </a:prstGeom>
        </p:spPr>
      </p:pic>
      <p:pic>
        <p:nvPicPr>
          <p:cNvPr id="8" name="Picture 7" descr="A shelf with books and a picture on the wall&#10;&#10;Description automatically generated">
            <a:extLst>
              <a:ext uri="{FF2B5EF4-FFF2-40B4-BE49-F238E27FC236}">
                <a16:creationId xmlns:a16="http://schemas.microsoft.com/office/drawing/2014/main" id="{432A4E44-0210-C90F-AEA0-1DEAFCC9BD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977" y="346291"/>
            <a:ext cx="2941660" cy="184393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 descr="Two people standing on a tennis court&#10;&#10;Description automatically generated">
            <a:extLst>
              <a:ext uri="{FF2B5EF4-FFF2-40B4-BE49-F238E27FC236}">
                <a16:creationId xmlns:a16="http://schemas.microsoft.com/office/drawing/2014/main" id="{BAA5F6D3-FBA1-27A8-130E-57D093F9FE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29375" y="344466"/>
            <a:ext cx="3158673" cy="21294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39552318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VTI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VanillaVTI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Vanilla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AACC6CF0-9F86-48CC-9C4E-CA578EE0A0A0}" vid="{3BDE51FE-56D6-4100-AFB5-5B4AEDCE2EF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VanillaVTI</vt:lpstr>
      <vt:lpstr>Bali Visit  Summary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36</cp:revision>
  <dcterms:created xsi:type="dcterms:W3CDTF">2024-07-16T05:39:44Z</dcterms:created>
  <dcterms:modified xsi:type="dcterms:W3CDTF">2024-07-16T05:44:25Z</dcterms:modified>
</cp:coreProperties>
</file>